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76" r:id="rId3"/>
    <p:sldId id="277" r:id="rId4"/>
    <p:sldId id="286" r:id="rId5"/>
    <p:sldId id="289" r:id="rId6"/>
    <p:sldId id="279" r:id="rId7"/>
    <p:sldId id="287" r:id="rId8"/>
    <p:sldId id="280" r:id="rId9"/>
    <p:sldId id="284" r:id="rId10"/>
    <p:sldId id="281" r:id="rId11"/>
    <p:sldId id="282" r:id="rId12"/>
    <p:sldId id="288" r:id="rId13"/>
    <p:sldId id="290" r:id="rId14"/>
    <p:sldId id="283" r:id="rId15"/>
    <p:sldId id="285" r:id="rId16"/>
    <p:sldId id="291" r:id="rId17"/>
  </p:sldIdLst>
  <p:sldSz cx="9144000" cy="6858000" type="screen4x3"/>
  <p:notesSz cx="6858000" cy="9945688"/>
  <p:defaultTextStyle>
    <a:defPPr>
      <a:defRPr lang="en-US"/>
    </a:defPPr>
    <a:lvl1pPr algn="l" rtl="0" fontAlgn="base">
      <a:spcBef>
        <a:spcPct val="0"/>
      </a:spcBef>
      <a:spcAft>
        <a:spcPct val="0"/>
      </a:spcAft>
      <a:defRPr kumimoji="1" kern="1200">
        <a:solidFill>
          <a:schemeClr val="tx1"/>
        </a:solidFill>
        <a:latin typeface="Arial" pitchFamily="34"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PMingLiU" pitchFamily="18" charset="-120"/>
        <a:cs typeface="+mn-cs"/>
      </a:defRPr>
    </a:lvl5pPr>
    <a:lvl6pPr marL="2286000" algn="l" defTabSz="914400" rtl="0" eaLnBrk="1" latinLnBrk="0" hangingPunct="1">
      <a:defRPr kumimoji="1" kern="1200">
        <a:solidFill>
          <a:schemeClr val="tx1"/>
        </a:solidFill>
        <a:latin typeface="Arial" pitchFamily="34" charset="0"/>
        <a:ea typeface="PMingLiU" pitchFamily="18" charset="-120"/>
        <a:cs typeface="+mn-cs"/>
      </a:defRPr>
    </a:lvl6pPr>
    <a:lvl7pPr marL="2743200" algn="l" defTabSz="914400" rtl="0" eaLnBrk="1" latinLnBrk="0" hangingPunct="1">
      <a:defRPr kumimoji="1" kern="1200">
        <a:solidFill>
          <a:schemeClr val="tx1"/>
        </a:solidFill>
        <a:latin typeface="Arial" pitchFamily="34" charset="0"/>
        <a:ea typeface="PMingLiU" pitchFamily="18" charset="-120"/>
        <a:cs typeface="+mn-cs"/>
      </a:defRPr>
    </a:lvl7pPr>
    <a:lvl8pPr marL="3200400" algn="l" defTabSz="914400" rtl="0" eaLnBrk="1" latinLnBrk="0" hangingPunct="1">
      <a:defRPr kumimoji="1" kern="1200">
        <a:solidFill>
          <a:schemeClr val="tx1"/>
        </a:solidFill>
        <a:latin typeface="Arial" pitchFamily="34" charset="0"/>
        <a:ea typeface="PMingLiU" pitchFamily="18" charset="-120"/>
        <a:cs typeface="+mn-cs"/>
      </a:defRPr>
    </a:lvl8pPr>
    <a:lvl9pPr marL="3657600" algn="l" defTabSz="914400" rtl="0" eaLnBrk="1" latinLnBrk="0" hangingPunct="1">
      <a:defRPr kumimoji="1" kern="1200">
        <a:solidFill>
          <a:schemeClr val="tx1"/>
        </a:solidFill>
        <a:latin typeface="Arial" pitchFamily="34" charset="0"/>
        <a:ea typeface="PMingLiU"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29" autoAdjust="0"/>
  </p:normalViewPr>
  <p:slideViewPr>
    <p:cSldViewPr snapToGrid="0">
      <p:cViewPr>
        <p:scale>
          <a:sx n="66" d="100"/>
          <a:sy n="66" d="100"/>
        </p:scale>
        <p:origin x="1506" y="162"/>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1986" y="108"/>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entury Gothic" pitchFamily="34" charset="0"/>
                <a:ea typeface="Microsoft JhengHei" pitchFamily="34" charset="-120"/>
              </a:defRPr>
            </a:lvl1pPr>
          </a:lstStyle>
          <a:p>
            <a:endParaRPr lang="zh-TW" altLang="zh-TW"/>
          </a:p>
        </p:txBody>
      </p:sp>
      <p:sp>
        <p:nvSpPr>
          <p:cNvPr id="3" name="日期版面配置區 2"/>
          <p:cNvSpPr>
            <a:spLocks noGrp="1"/>
          </p:cNvSpPr>
          <p:nvPr>
            <p:ph type="dt" sz="quarter"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entury Gothic" pitchFamily="34" charset="0"/>
                <a:ea typeface="Microsoft JhengHei" pitchFamily="34" charset="-120"/>
              </a:defRPr>
            </a:lvl1pPr>
          </a:lstStyle>
          <a:p>
            <a:fld id="{D5537029-7B36-452F-B88F-5403565EBF1D}" type="datetimeFigureOut">
              <a:rPr lang="en-US" altLang="zh-TW"/>
              <a:pPr/>
              <a:t>8/15/2016</a:t>
            </a:fld>
            <a:endParaRPr lang="zh-TW" altLang="zh-TW"/>
          </a:p>
        </p:txBody>
      </p:sp>
      <p:sp>
        <p:nvSpPr>
          <p:cNvPr id="4" name="頁尾版面配置區 3"/>
          <p:cNvSpPr>
            <a:spLocks noGrp="1"/>
          </p:cNvSpPr>
          <p:nvPr>
            <p:ph type="ftr" sz="quarter" idx="2"/>
          </p:nvPr>
        </p:nvSpPr>
        <p:spPr>
          <a:xfrm>
            <a:off x="0" y="9447213"/>
            <a:ext cx="2971800"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entury Gothic" pitchFamily="34" charset="0"/>
                <a:ea typeface="Microsoft JhengHei" pitchFamily="34" charset="-120"/>
              </a:defRPr>
            </a:lvl1pPr>
          </a:lstStyle>
          <a:p>
            <a:endParaRPr lang="zh-TW" altLang="zh-TW"/>
          </a:p>
        </p:txBody>
      </p:sp>
      <p:sp>
        <p:nvSpPr>
          <p:cNvPr id="5" name="投影片編號版面配置區 4"/>
          <p:cNvSpPr>
            <a:spLocks noGrp="1"/>
          </p:cNvSpPr>
          <p:nvPr>
            <p:ph type="sldNum" sz="quarter" idx="3"/>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entury Gothic" pitchFamily="34" charset="0"/>
                <a:ea typeface="Microsoft JhengHei" pitchFamily="34" charset="-120"/>
              </a:defRPr>
            </a:lvl1pPr>
          </a:lstStyle>
          <a:p>
            <a:fld id="{A2470CD3-ACFD-4787-AE8C-A35274D2BABC}" type="slidenum">
              <a:rPr lang="en-US" altLang="zh-TW"/>
              <a:pPr/>
              <a:t>‹#›</a:t>
            </a:fld>
            <a:endParaRPr lang="zh-TW" altLang="zh-TW"/>
          </a:p>
        </p:txBody>
      </p:sp>
    </p:spTree>
    <p:extLst>
      <p:ext uri="{BB962C8B-B14F-4D97-AF65-F5344CB8AC3E}">
        <p14:creationId xmlns:p14="http://schemas.microsoft.com/office/powerpoint/2010/main" val="322022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entury Gothic" pitchFamily="34" charset="0"/>
                <a:ea typeface="Microsoft JhengHei" pitchFamily="34" charset="-120"/>
              </a:defRPr>
            </a:lvl1pPr>
          </a:lstStyle>
          <a:p>
            <a:endParaRPr lang="zh-TW" altLang="zh-TW"/>
          </a:p>
        </p:txBody>
      </p:sp>
      <p:sp>
        <p:nvSpPr>
          <p:cNvPr id="3" name="日期版面配置區 2"/>
          <p:cNvSpPr>
            <a:spLocks noGrp="1"/>
          </p:cNvSpPr>
          <p:nvPr>
            <p:ph type="dt"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entury Gothic" pitchFamily="34" charset="0"/>
                <a:ea typeface="Microsoft JhengHei" pitchFamily="34" charset="-120"/>
              </a:defRPr>
            </a:lvl1pPr>
          </a:lstStyle>
          <a:p>
            <a:fld id="{CE916935-46CA-4064-B4EC-EB6644158D68}" type="datetimeFigureOut">
              <a:rPr lang="zh-TW" altLang="en-US"/>
              <a:pPr/>
              <a:t>2016/8/15</a:t>
            </a:fld>
            <a:endParaRPr lang="zh-TW" altLang="zh-TW"/>
          </a:p>
        </p:txBody>
      </p:sp>
      <p:sp>
        <p:nvSpPr>
          <p:cNvPr id="4" name="投影片圖像版面配置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zh-TW" noProof="0"/>
          </a:p>
        </p:txBody>
      </p:sp>
      <p:sp>
        <p:nvSpPr>
          <p:cNvPr id="5" name="備忘稿版面配置區 4"/>
          <p:cNvSpPr>
            <a:spLocks noGrp="1"/>
          </p:cNvSpPr>
          <p:nvPr>
            <p:ph type="body" sz="quarter" idx="3"/>
          </p:nvPr>
        </p:nvSpPr>
        <p:spPr>
          <a:xfrm>
            <a:off x="685800" y="4724400"/>
            <a:ext cx="5486400" cy="4475163"/>
          </a:xfrm>
          <a:prstGeom prst="rect">
            <a:avLst/>
          </a:prstGeom>
        </p:spPr>
        <p:txBody>
          <a:bodyPr vert="horz" wrap="square" lIns="91440" tIns="45720" rIns="91440" bIns="45720" numCol="1" anchor="t" anchorCtr="0" compatLnSpc="1">
            <a:prstTxWarp prst="textNoShape">
              <a:avLst/>
            </a:prstTxWarp>
          </a:bodyPr>
          <a:lstStyle/>
          <a:p>
            <a:pPr lvl="0"/>
            <a:r>
              <a:rPr lang="zh-TW" smtClean="0"/>
              <a:t>按一下以編輯母片文字樣式</a:t>
            </a:r>
          </a:p>
          <a:p>
            <a:pPr lvl="1"/>
            <a:r>
              <a:rPr lang="zh-TW" smtClean="0"/>
              <a:t>第二層</a:t>
            </a:r>
          </a:p>
          <a:p>
            <a:pPr lvl="2"/>
            <a:r>
              <a:rPr lang="zh-TW" smtClean="0"/>
              <a:t>第三層</a:t>
            </a:r>
          </a:p>
          <a:p>
            <a:pPr lvl="3"/>
            <a:r>
              <a:rPr lang="zh-TW" smtClean="0"/>
              <a:t>第四層</a:t>
            </a:r>
          </a:p>
          <a:p>
            <a:pPr lvl="4"/>
            <a:r>
              <a:rPr lang="zh-TW" smtClean="0"/>
              <a:t>第五層</a:t>
            </a:r>
          </a:p>
        </p:txBody>
      </p:sp>
      <p:sp>
        <p:nvSpPr>
          <p:cNvPr id="6" name="頁尾版面配置區 5"/>
          <p:cNvSpPr>
            <a:spLocks noGrp="1"/>
          </p:cNvSpPr>
          <p:nvPr>
            <p:ph type="ftr" sz="quarter" idx="4"/>
          </p:nvPr>
        </p:nvSpPr>
        <p:spPr>
          <a:xfrm>
            <a:off x="0" y="9447213"/>
            <a:ext cx="2971800"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entury Gothic" pitchFamily="34" charset="0"/>
                <a:ea typeface="Microsoft JhengHei" pitchFamily="34" charset="-120"/>
              </a:defRPr>
            </a:lvl1pPr>
          </a:lstStyle>
          <a:p>
            <a:endParaRPr lang="zh-TW" altLang="zh-TW"/>
          </a:p>
        </p:txBody>
      </p:sp>
      <p:sp>
        <p:nvSpPr>
          <p:cNvPr id="7" name="投影片編號版面配置區 6"/>
          <p:cNvSpPr>
            <a:spLocks noGrp="1"/>
          </p:cNvSpPr>
          <p:nvPr>
            <p:ph type="sldNum" sz="quarter" idx="5"/>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entury Gothic" pitchFamily="34" charset="0"/>
                <a:ea typeface="Microsoft JhengHei" pitchFamily="34" charset="-120"/>
              </a:defRPr>
            </a:lvl1pPr>
          </a:lstStyle>
          <a:p>
            <a:fld id="{48094152-4BF0-402C-A199-A6AF90363213}" type="slidenum">
              <a:rPr lang="en-US" altLang="zh-TW"/>
              <a:pPr/>
              <a:t>‹#›</a:t>
            </a:fld>
            <a:endParaRPr lang="zh-TW" altLang="zh-TW"/>
          </a:p>
        </p:txBody>
      </p:sp>
    </p:spTree>
    <p:extLst>
      <p:ext uri="{BB962C8B-B14F-4D97-AF65-F5344CB8AC3E}">
        <p14:creationId xmlns:p14="http://schemas.microsoft.com/office/powerpoint/2010/main" val="1162488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zh-TW" sz="1200" kern="1200">
        <a:solidFill>
          <a:srgbClr val="2A2A2A"/>
        </a:solidFill>
        <a:latin typeface="+mn-lt"/>
        <a:ea typeface="+mn-ea"/>
        <a:cs typeface="+mn-cs"/>
      </a:defRPr>
    </a:lvl1pPr>
    <a:lvl2pPr marL="457200" algn="l" rtl="0" eaLnBrk="0" fontAlgn="base" hangingPunct="0">
      <a:spcBef>
        <a:spcPct val="30000"/>
      </a:spcBef>
      <a:spcAft>
        <a:spcPct val="0"/>
      </a:spcAft>
      <a:defRPr lang="zh-TW" sz="1200" kern="1200">
        <a:solidFill>
          <a:srgbClr val="2A2A2A"/>
        </a:solidFill>
        <a:latin typeface="+mn-lt"/>
        <a:ea typeface="+mn-ea"/>
        <a:cs typeface="+mn-cs"/>
      </a:defRPr>
    </a:lvl2pPr>
    <a:lvl3pPr marL="914400" algn="l" rtl="0" eaLnBrk="0" fontAlgn="base" hangingPunct="0">
      <a:spcBef>
        <a:spcPct val="30000"/>
      </a:spcBef>
      <a:spcAft>
        <a:spcPct val="0"/>
      </a:spcAft>
      <a:defRPr lang="zh-TW" sz="1200" kern="1200">
        <a:solidFill>
          <a:srgbClr val="2A2A2A"/>
        </a:solidFill>
        <a:latin typeface="+mn-lt"/>
        <a:ea typeface="+mn-ea"/>
        <a:cs typeface="+mn-cs"/>
      </a:defRPr>
    </a:lvl3pPr>
    <a:lvl4pPr marL="1371600" algn="l" rtl="0" eaLnBrk="0" fontAlgn="base" hangingPunct="0">
      <a:spcBef>
        <a:spcPct val="30000"/>
      </a:spcBef>
      <a:spcAft>
        <a:spcPct val="0"/>
      </a:spcAft>
      <a:defRPr lang="zh-TW" sz="1200" kern="1200">
        <a:solidFill>
          <a:srgbClr val="2A2A2A"/>
        </a:solidFill>
        <a:latin typeface="+mn-lt"/>
        <a:ea typeface="+mn-ea"/>
        <a:cs typeface="+mn-cs"/>
      </a:defRPr>
    </a:lvl4pPr>
    <a:lvl5pPr marL="1828800" algn="l" rtl="0" eaLnBrk="0" fontAlgn="base" hangingPunct="0">
      <a:spcBef>
        <a:spcPct val="30000"/>
      </a:spcBef>
      <a:spcAft>
        <a:spcPct val="0"/>
      </a:spcAft>
      <a:defRPr lang="zh-TW" sz="1200" kern="1200">
        <a:solidFill>
          <a:srgbClr val="2A2A2A"/>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1507" name="備忘稿版面配置區 2"/>
          <p:cNvSpPr>
            <a:spLocks noGrp="1"/>
          </p:cNvSpPr>
          <p:nvPr>
            <p:ph type="body" idx="1"/>
          </p:nvPr>
        </p:nvSpPr>
        <p:spPr bwMode="auto">
          <a:noFill/>
        </p:spPr>
        <p:txBody>
          <a:bodyPr/>
          <a:lstStyle/>
          <a:p>
            <a:pPr eaLnBrk="1" hangingPunct="1">
              <a:spcBef>
                <a:spcPct val="0"/>
              </a:spcBef>
            </a:pPr>
            <a:endParaRPr altLang="zh-TW" smtClean="0">
              <a:latin typeface="Microsoft JhengHei UI" pitchFamily="34" charset="-120"/>
              <a:ea typeface="Microsoft JhengHei UI" pitchFamily="34" charset="-120"/>
            </a:endParaRPr>
          </a:p>
        </p:txBody>
      </p:sp>
      <p:sp>
        <p:nvSpPr>
          <p:cNvPr id="21508" name="投影片編號版面配置區 3"/>
          <p:cNvSpPr>
            <a:spLocks noGrp="1"/>
          </p:cNvSpPr>
          <p:nvPr>
            <p:ph type="sldNum" sz="quarter" idx="5"/>
          </p:nvPr>
        </p:nvSpPr>
        <p:spPr bwMode="auto">
          <a:noFill/>
          <a:ln>
            <a:miter lim="800000"/>
            <a:headEnd/>
            <a:tailEnd/>
          </a:ln>
        </p:spPr>
        <p:txBody>
          <a:bodyPr/>
          <a:lstStyle/>
          <a:p>
            <a:fld id="{C8A1FCB0-DD9C-476E-9853-6526C38A708E}" type="slidenum">
              <a:rPr lang="zh-TW" altLang="zh-TW"/>
              <a:pPr/>
              <a:t>1</a:t>
            </a:fld>
            <a:endParaRPr lang="zh-TW" altLang="zh-TW"/>
          </a:p>
        </p:txBody>
      </p:sp>
    </p:spTree>
    <p:extLst>
      <p:ext uri="{BB962C8B-B14F-4D97-AF65-F5344CB8AC3E}">
        <p14:creationId xmlns:p14="http://schemas.microsoft.com/office/powerpoint/2010/main" val="2831909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群組 4"/>
          <p:cNvGrpSpPr>
            <a:grpSpLocks/>
          </p:cNvGrpSpPr>
          <p:nvPr/>
        </p:nvGrpSpPr>
        <p:grpSpPr bwMode="auto">
          <a:xfrm>
            <a:off x="4645025" y="0"/>
            <a:ext cx="4498975" cy="6234113"/>
            <a:chOff x="6189663" y="3175"/>
            <a:chExt cx="5995988" cy="6234113"/>
          </a:xfrm>
        </p:grpSpPr>
        <p:sp>
          <p:nvSpPr>
            <p:cNvPr id="5" name="手繪多邊形 5"/>
            <p:cNvSpPr>
              <a:spLocks/>
            </p:cNvSpPr>
            <p:nvPr/>
          </p:nvSpPr>
          <p:spPr bwMode="auto">
            <a:xfrm>
              <a:off x="7243298" y="25400"/>
              <a:ext cx="16926"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 name="手繪多邊形 6"/>
            <p:cNvSpPr>
              <a:spLocks/>
            </p:cNvSpPr>
            <p:nvPr/>
          </p:nvSpPr>
          <p:spPr bwMode="auto">
            <a:xfrm>
              <a:off x="7222141" y="3175"/>
              <a:ext cx="8463"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 name="手繪多邊形 8"/>
            <p:cNvSpPr>
              <a:spLocks/>
            </p:cNvSpPr>
            <p:nvPr/>
          </p:nvSpPr>
          <p:spPr bwMode="auto">
            <a:xfrm>
              <a:off x="8256735" y="955675"/>
              <a:ext cx="224268"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8" name="手繪多邊形 9"/>
            <p:cNvSpPr>
              <a:spLocks/>
            </p:cNvSpPr>
            <p:nvPr/>
          </p:nvSpPr>
          <p:spPr bwMode="auto">
            <a:xfrm>
              <a:off x="7560658" y="817563"/>
              <a:ext cx="82514"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9" name="手繪多邊形 10"/>
            <p:cNvSpPr>
              <a:spLocks/>
            </p:cNvSpPr>
            <p:nvPr/>
          </p:nvSpPr>
          <p:spPr bwMode="auto">
            <a:xfrm>
              <a:off x="7662213" y="808038"/>
              <a:ext cx="33852"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0" name="手繪多邊形 11"/>
            <p:cNvSpPr>
              <a:spLocks/>
            </p:cNvSpPr>
            <p:nvPr/>
          </p:nvSpPr>
          <p:spPr bwMode="auto">
            <a:xfrm>
              <a:off x="7992268" y="563563"/>
              <a:ext cx="69820"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1" name="手繪多邊形 12"/>
            <p:cNvSpPr>
              <a:spLocks/>
            </p:cNvSpPr>
            <p:nvPr/>
          </p:nvSpPr>
          <p:spPr bwMode="auto">
            <a:xfrm>
              <a:off x="7960532" y="712788"/>
              <a:ext cx="120596" cy="198437"/>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2" name="手繪多邊形 13"/>
            <p:cNvSpPr>
              <a:spLocks/>
            </p:cNvSpPr>
            <p:nvPr/>
          </p:nvSpPr>
          <p:spPr bwMode="auto">
            <a:xfrm>
              <a:off x="8098054" y="576263"/>
              <a:ext cx="25389"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3" name="手繪多邊形 14"/>
            <p:cNvSpPr>
              <a:spLocks/>
            </p:cNvSpPr>
            <p:nvPr/>
          </p:nvSpPr>
          <p:spPr bwMode="auto">
            <a:xfrm>
              <a:off x="7488723" y="884238"/>
              <a:ext cx="27505" cy="30162"/>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4" name="手繪多邊形 15"/>
            <p:cNvSpPr>
              <a:spLocks/>
            </p:cNvSpPr>
            <p:nvPr/>
          </p:nvSpPr>
          <p:spPr bwMode="auto">
            <a:xfrm>
              <a:off x="8224998" y="1069975"/>
              <a:ext cx="6348"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5" name="手繪多邊形 16"/>
            <p:cNvSpPr>
              <a:spLocks/>
            </p:cNvSpPr>
            <p:nvPr/>
          </p:nvSpPr>
          <p:spPr bwMode="auto">
            <a:xfrm>
              <a:off x="8428109" y="458788"/>
              <a:ext cx="33852"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6" name="手繪多邊形 17"/>
            <p:cNvSpPr>
              <a:spLocks/>
            </p:cNvSpPr>
            <p:nvPr/>
          </p:nvSpPr>
          <p:spPr bwMode="auto">
            <a:xfrm>
              <a:off x="9234204" y="990600"/>
              <a:ext cx="38083"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7" name="手繪多邊形 18"/>
            <p:cNvSpPr>
              <a:spLocks/>
            </p:cNvSpPr>
            <p:nvPr/>
          </p:nvSpPr>
          <p:spPr bwMode="auto">
            <a:xfrm>
              <a:off x="8377331" y="417513"/>
              <a:ext cx="6348"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8" name="手繪多邊形 19"/>
            <p:cNvSpPr>
              <a:spLocks/>
            </p:cNvSpPr>
            <p:nvPr/>
          </p:nvSpPr>
          <p:spPr bwMode="auto">
            <a:xfrm>
              <a:off x="8396373" y="379413"/>
              <a:ext cx="25389"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9" name="手繪多邊形 20"/>
            <p:cNvSpPr>
              <a:spLocks/>
            </p:cNvSpPr>
            <p:nvPr/>
          </p:nvSpPr>
          <p:spPr bwMode="auto">
            <a:xfrm>
              <a:off x="8586789" y="582613"/>
              <a:ext cx="33852"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0" name="手繪多邊形 21"/>
            <p:cNvSpPr>
              <a:spLocks/>
            </p:cNvSpPr>
            <p:nvPr/>
          </p:nvSpPr>
          <p:spPr bwMode="auto">
            <a:xfrm>
              <a:off x="8542358" y="566738"/>
              <a:ext cx="33852"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1" name="手繪多邊形 22"/>
            <p:cNvSpPr>
              <a:spLocks/>
            </p:cNvSpPr>
            <p:nvPr/>
          </p:nvSpPr>
          <p:spPr bwMode="auto">
            <a:xfrm>
              <a:off x="8567747" y="560388"/>
              <a:ext cx="52894"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2" name="手繪多邊形 23"/>
            <p:cNvSpPr>
              <a:spLocks/>
            </p:cNvSpPr>
            <p:nvPr/>
          </p:nvSpPr>
          <p:spPr bwMode="auto">
            <a:xfrm>
              <a:off x="8550821" y="585788"/>
              <a:ext cx="12694"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3" name="手繪多邊形 24"/>
            <p:cNvSpPr>
              <a:spLocks/>
            </p:cNvSpPr>
            <p:nvPr/>
          </p:nvSpPr>
          <p:spPr bwMode="auto">
            <a:xfrm>
              <a:off x="8529664" y="528638"/>
              <a:ext cx="31737"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4" name="手繪多邊形 25"/>
            <p:cNvSpPr>
              <a:spLocks/>
            </p:cNvSpPr>
            <p:nvPr/>
          </p:nvSpPr>
          <p:spPr bwMode="auto">
            <a:xfrm>
              <a:off x="8525432" y="544513"/>
              <a:ext cx="55009"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5" name="手繪多邊形 26"/>
            <p:cNvSpPr>
              <a:spLocks/>
            </p:cNvSpPr>
            <p:nvPr/>
          </p:nvSpPr>
          <p:spPr bwMode="auto">
            <a:xfrm>
              <a:off x="9314602" y="1098550"/>
              <a:ext cx="38083"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6" name="手繪多邊形 27"/>
            <p:cNvSpPr>
              <a:spLocks/>
            </p:cNvSpPr>
            <p:nvPr/>
          </p:nvSpPr>
          <p:spPr bwMode="auto">
            <a:xfrm>
              <a:off x="9320948" y="1089025"/>
              <a:ext cx="6348"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7" name="手繪多邊形 28"/>
            <p:cNvSpPr>
              <a:spLocks/>
            </p:cNvSpPr>
            <p:nvPr/>
          </p:nvSpPr>
          <p:spPr bwMode="auto">
            <a:xfrm>
              <a:off x="9028977" y="877888"/>
              <a:ext cx="10579"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8" name="手繪多邊形 29"/>
            <p:cNvSpPr>
              <a:spLocks/>
            </p:cNvSpPr>
            <p:nvPr/>
          </p:nvSpPr>
          <p:spPr bwMode="auto">
            <a:xfrm>
              <a:off x="9627730" y="1158875"/>
              <a:ext cx="165027"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9" name="手繪多邊形 30"/>
            <p:cNvSpPr>
              <a:spLocks/>
            </p:cNvSpPr>
            <p:nvPr/>
          </p:nvSpPr>
          <p:spPr bwMode="auto">
            <a:xfrm>
              <a:off x="8500044" y="557213"/>
              <a:ext cx="16926"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0" name="手繪多邊形 31"/>
            <p:cNvSpPr>
              <a:spLocks/>
            </p:cNvSpPr>
            <p:nvPr/>
          </p:nvSpPr>
          <p:spPr bwMode="auto">
            <a:xfrm>
              <a:off x="8385794" y="379413"/>
              <a:ext cx="16926"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1" name="手繪多邊形 32"/>
            <p:cNvSpPr>
              <a:spLocks/>
            </p:cNvSpPr>
            <p:nvPr/>
          </p:nvSpPr>
          <p:spPr bwMode="auto">
            <a:xfrm>
              <a:off x="8415414" y="411163"/>
              <a:ext cx="2116"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2" name="手繪多邊形 33"/>
            <p:cNvSpPr>
              <a:spLocks/>
            </p:cNvSpPr>
            <p:nvPr/>
          </p:nvSpPr>
          <p:spPr bwMode="auto">
            <a:xfrm>
              <a:off x="8415414" y="420688"/>
              <a:ext cx="31737"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3" name="手繪多邊形 34"/>
            <p:cNvSpPr>
              <a:spLocks/>
            </p:cNvSpPr>
            <p:nvPr/>
          </p:nvSpPr>
          <p:spPr bwMode="auto">
            <a:xfrm>
              <a:off x="8415414" y="442913"/>
              <a:ext cx="8463"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4" name="手繪多邊形 35"/>
            <p:cNvSpPr>
              <a:spLocks/>
            </p:cNvSpPr>
            <p:nvPr/>
          </p:nvSpPr>
          <p:spPr bwMode="auto">
            <a:xfrm>
              <a:off x="8409068" y="446088"/>
              <a:ext cx="6347"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5" name="手繪多邊形 36"/>
            <p:cNvSpPr>
              <a:spLocks/>
            </p:cNvSpPr>
            <p:nvPr/>
          </p:nvSpPr>
          <p:spPr bwMode="auto">
            <a:xfrm>
              <a:off x="8404836" y="430213"/>
              <a:ext cx="6347"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6" name="手繪多邊形 37"/>
            <p:cNvSpPr>
              <a:spLocks/>
            </p:cNvSpPr>
            <p:nvPr/>
          </p:nvSpPr>
          <p:spPr bwMode="auto">
            <a:xfrm>
              <a:off x="8474655" y="503238"/>
              <a:ext cx="6348"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7" name="手繪多邊形 38"/>
            <p:cNvSpPr>
              <a:spLocks/>
            </p:cNvSpPr>
            <p:nvPr/>
          </p:nvSpPr>
          <p:spPr bwMode="auto">
            <a:xfrm>
              <a:off x="8417531" y="404813"/>
              <a:ext cx="6347"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8" name="手繪多邊形 39"/>
            <p:cNvSpPr>
              <a:spLocks/>
            </p:cNvSpPr>
            <p:nvPr/>
          </p:nvSpPr>
          <p:spPr bwMode="auto">
            <a:xfrm>
              <a:off x="8506392" y="525463"/>
              <a:ext cx="19041"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9" name="手繪多邊形 40"/>
            <p:cNvSpPr>
              <a:spLocks/>
            </p:cNvSpPr>
            <p:nvPr/>
          </p:nvSpPr>
          <p:spPr bwMode="auto">
            <a:xfrm>
              <a:off x="8423877" y="468313"/>
              <a:ext cx="44431"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0" name="手繪多邊形 41"/>
            <p:cNvSpPr>
              <a:spLocks/>
            </p:cNvSpPr>
            <p:nvPr/>
          </p:nvSpPr>
          <p:spPr bwMode="auto">
            <a:xfrm>
              <a:off x="9263824" y="1060450"/>
              <a:ext cx="27504"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1" name="手繪多邊形 42"/>
            <p:cNvSpPr>
              <a:spLocks/>
            </p:cNvSpPr>
            <p:nvPr/>
          </p:nvSpPr>
          <p:spPr bwMode="auto">
            <a:xfrm>
              <a:off x="9128417" y="814388"/>
              <a:ext cx="29620"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2" name="手繪多邊形 43"/>
            <p:cNvSpPr>
              <a:spLocks/>
            </p:cNvSpPr>
            <p:nvPr/>
          </p:nvSpPr>
          <p:spPr bwMode="auto">
            <a:xfrm>
              <a:off x="9147458" y="1073150"/>
              <a:ext cx="4231"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3" name="手繪多邊形 44"/>
            <p:cNvSpPr>
              <a:spLocks/>
            </p:cNvSpPr>
            <p:nvPr/>
          </p:nvSpPr>
          <p:spPr bwMode="auto">
            <a:xfrm>
              <a:off x="9151690" y="1092200"/>
              <a:ext cx="10579"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4" name="手繪多邊形 45"/>
            <p:cNvSpPr>
              <a:spLocks/>
            </p:cNvSpPr>
            <p:nvPr/>
          </p:nvSpPr>
          <p:spPr bwMode="auto">
            <a:xfrm>
              <a:off x="9151690" y="1016000"/>
              <a:ext cx="10579"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5" name="手繪多邊形 46"/>
            <p:cNvSpPr>
              <a:spLocks/>
            </p:cNvSpPr>
            <p:nvPr/>
          </p:nvSpPr>
          <p:spPr bwMode="auto">
            <a:xfrm>
              <a:off x="9158037" y="776288"/>
              <a:ext cx="16926"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6" name="手繪多邊形 47"/>
            <p:cNvSpPr>
              <a:spLocks/>
            </p:cNvSpPr>
            <p:nvPr/>
          </p:nvSpPr>
          <p:spPr bwMode="auto">
            <a:xfrm>
              <a:off x="9134764" y="1035050"/>
              <a:ext cx="40200"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7" name="手繪多邊形 48"/>
            <p:cNvSpPr>
              <a:spLocks/>
            </p:cNvSpPr>
            <p:nvPr/>
          </p:nvSpPr>
          <p:spPr bwMode="auto">
            <a:xfrm>
              <a:off x="9077640" y="1076325"/>
              <a:ext cx="19041"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8" name="手繪多邊形 49"/>
            <p:cNvSpPr>
              <a:spLocks/>
            </p:cNvSpPr>
            <p:nvPr/>
          </p:nvSpPr>
          <p:spPr bwMode="auto">
            <a:xfrm>
              <a:off x="9086102" y="1019175"/>
              <a:ext cx="4231"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9" name="手繪多邊形 50"/>
            <p:cNvSpPr>
              <a:spLocks/>
            </p:cNvSpPr>
            <p:nvPr/>
          </p:nvSpPr>
          <p:spPr bwMode="auto">
            <a:xfrm>
              <a:off x="9077640" y="1000125"/>
              <a:ext cx="14809"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0" name="手繪多邊形 51"/>
            <p:cNvSpPr>
              <a:spLocks/>
            </p:cNvSpPr>
            <p:nvPr/>
          </p:nvSpPr>
          <p:spPr bwMode="auto">
            <a:xfrm>
              <a:off x="9109375" y="974725"/>
              <a:ext cx="33852"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1" name="手繪多邊形 52"/>
            <p:cNvSpPr>
              <a:spLocks/>
            </p:cNvSpPr>
            <p:nvPr/>
          </p:nvSpPr>
          <p:spPr bwMode="auto">
            <a:xfrm>
              <a:off x="9092449" y="747713"/>
              <a:ext cx="23274"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2" name="手繪多邊形 53"/>
            <p:cNvSpPr>
              <a:spLocks/>
            </p:cNvSpPr>
            <p:nvPr/>
          </p:nvSpPr>
          <p:spPr bwMode="auto">
            <a:xfrm>
              <a:off x="9177078" y="798513"/>
              <a:ext cx="16926"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3" name="手繪多邊形 54"/>
            <p:cNvSpPr>
              <a:spLocks/>
            </p:cNvSpPr>
            <p:nvPr/>
          </p:nvSpPr>
          <p:spPr bwMode="auto">
            <a:xfrm>
              <a:off x="9194004" y="1000125"/>
              <a:ext cx="2750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4" name="手繪多邊形 55"/>
            <p:cNvSpPr>
              <a:spLocks/>
            </p:cNvSpPr>
            <p:nvPr/>
          </p:nvSpPr>
          <p:spPr bwMode="auto">
            <a:xfrm>
              <a:off x="9259593" y="1050925"/>
              <a:ext cx="10578"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5" name="手繪多邊形 56"/>
            <p:cNvSpPr>
              <a:spLocks/>
            </p:cNvSpPr>
            <p:nvPr/>
          </p:nvSpPr>
          <p:spPr bwMode="auto">
            <a:xfrm>
              <a:off x="9272287" y="1149350"/>
              <a:ext cx="12694"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6" name="手繪多邊形 57"/>
            <p:cNvSpPr>
              <a:spLocks/>
            </p:cNvSpPr>
            <p:nvPr/>
          </p:nvSpPr>
          <p:spPr bwMode="auto">
            <a:xfrm>
              <a:off x="9183426" y="923925"/>
              <a:ext cx="25389"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7" name="手繪多邊形 58"/>
            <p:cNvSpPr>
              <a:spLocks/>
            </p:cNvSpPr>
            <p:nvPr/>
          </p:nvSpPr>
          <p:spPr bwMode="auto">
            <a:xfrm>
              <a:off x="9016283" y="990600"/>
              <a:ext cx="12694"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8" name="手繪多邊形 59"/>
            <p:cNvSpPr>
              <a:spLocks/>
            </p:cNvSpPr>
            <p:nvPr/>
          </p:nvSpPr>
          <p:spPr bwMode="auto">
            <a:xfrm>
              <a:off x="9105143" y="1050925"/>
              <a:ext cx="6348"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9" name="手繪多邊形 60"/>
            <p:cNvSpPr>
              <a:spLocks/>
            </p:cNvSpPr>
            <p:nvPr/>
          </p:nvSpPr>
          <p:spPr bwMode="auto">
            <a:xfrm>
              <a:off x="9117838" y="1019175"/>
              <a:ext cx="6348"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0" name="手繪多邊形 61"/>
            <p:cNvSpPr>
              <a:spLocks/>
            </p:cNvSpPr>
            <p:nvPr/>
          </p:nvSpPr>
          <p:spPr bwMode="auto">
            <a:xfrm>
              <a:off x="9086102" y="896938"/>
              <a:ext cx="19041" cy="17462"/>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1" name="手繪多邊形 62"/>
            <p:cNvSpPr>
              <a:spLocks/>
            </p:cNvSpPr>
            <p:nvPr/>
          </p:nvSpPr>
          <p:spPr bwMode="auto">
            <a:xfrm>
              <a:off x="9187658" y="865188"/>
              <a:ext cx="52893"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2" name="手繪多邊形 63"/>
            <p:cNvSpPr>
              <a:spLocks/>
            </p:cNvSpPr>
            <p:nvPr/>
          </p:nvSpPr>
          <p:spPr bwMode="auto">
            <a:xfrm>
              <a:off x="9020514" y="1158875"/>
              <a:ext cx="200995"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3" name="手繪多邊形 64"/>
            <p:cNvSpPr>
              <a:spLocks/>
            </p:cNvSpPr>
            <p:nvPr/>
          </p:nvSpPr>
          <p:spPr bwMode="auto">
            <a:xfrm>
              <a:off x="8800478" y="936625"/>
              <a:ext cx="38083"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4" name="手繪多邊形 65"/>
            <p:cNvSpPr>
              <a:spLocks/>
            </p:cNvSpPr>
            <p:nvPr/>
          </p:nvSpPr>
          <p:spPr bwMode="auto">
            <a:xfrm>
              <a:off x="8753932" y="830263"/>
              <a:ext cx="2116"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5" name="手繪多邊形 66"/>
            <p:cNvSpPr>
              <a:spLocks/>
            </p:cNvSpPr>
            <p:nvPr/>
          </p:nvSpPr>
          <p:spPr bwMode="auto">
            <a:xfrm>
              <a:off x="8982431" y="1104900"/>
              <a:ext cx="12694"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6" name="手繪多邊形 67"/>
            <p:cNvSpPr>
              <a:spLocks/>
            </p:cNvSpPr>
            <p:nvPr/>
          </p:nvSpPr>
          <p:spPr bwMode="auto">
            <a:xfrm>
              <a:off x="8823752" y="981075"/>
              <a:ext cx="27504"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7" name="手繪多邊形 68"/>
            <p:cNvSpPr>
              <a:spLocks/>
            </p:cNvSpPr>
            <p:nvPr/>
          </p:nvSpPr>
          <p:spPr bwMode="auto">
            <a:xfrm>
              <a:off x="8756048" y="827088"/>
              <a:ext cx="25389"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8" name="手繪多邊形 69"/>
            <p:cNvSpPr>
              <a:spLocks/>
            </p:cNvSpPr>
            <p:nvPr/>
          </p:nvSpPr>
          <p:spPr bwMode="auto">
            <a:xfrm>
              <a:off x="10840045" y="4894263"/>
              <a:ext cx="12694"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9" name="手繪多邊形 70"/>
            <p:cNvSpPr>
              <a:spLocks/>
            </p:cNvSpPr>
            <p:nvPr/>
          </p:nvSpPr>
          <p:spPr bwMode="auto">
            <a:xfrm>
              <a:off x="10380931" y="4556125"/>
              <a:ext cx="509891"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0" name="手繪多邊形 71"/>
            <p:cNvSpPr>
              <a:spLocks/>
            </p:cNvSpPr>
            <p:nvPr/>
          </p:nvSpPr>
          <p:spPr bwMode="auto">
            <a:xfrm>
              <a:off x="11354169" y="5122863"/>
              <a:ext cx="33852"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1" name="手繪多邊形 72"/>
            <p:cNvSpPr>
              <a:spLocks/>
            </p:cNvSpPr>
            <p:nvPr/>
          </p:nvSpPr>
          <p:spPr bwMode="auto">
            <a:xfrm>
              <a:off x="11081238" y="2846388"/>
              <a:ext cx="84629"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2" name="手繪多邊形 73"/>
            <p:cNvSpPr>
              <a:spLocks/>
            </p:cNvSpPr>
            <p:nvPr/>
          </p:nvSpPr>
          <p:spPr bwMode="auto">
            <a:xfrm>
              <a:off x="11210299" y="5199063"/>
              <a:ext cx="48661"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3" name="手繪多邊形 74"/>
            <p:cNvSpPr>
              <a:spLocks/>
            </p:cNvSpPr>
            <p:nvPr/>
          </p:nvSpPr>
          <p:spPr bwMode="auto">
            <a:xfrm>
              <a:off x="10730027" y="4648200"/>
              <a:ext cx="12694"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4" name="手繪多邊形 75"/>
            <p:cNvSpPr>
              <a:spLocks/>
            </p:cNvSpPr>
            <p:nvPr/>
          </p:nvSpPr>
          <p:spPr bwMode="auto">
            <a:xfrm>
              <a:off x="12156031" y="2159000"/>
              <a:ext cx="29620"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5" name="手繪多邊形 76"/>
            <p:cNvSpPr>
              <a:spLocks noEditPoints="1"/>
            </p:cNvSpPr>
            <p:nvPr/>
          </p:nvSpPr>
          <p:spPr bwMode="auto">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grpSp>
      <p:sp>
        <p:nvSpPr>
          <p:cNvPr id="2" name="標題 1"/>
          <p:cNvSpPr>
            <a:spLocks noGrp="1"/>
          </p:cNvSpPr>
          <p:nvPr>
            <p:ph type="ctrTitle"/>
          </p:nvPr>
        </p:nvSpPr>
        <p:spPr>
          <a:xfrm>
            <a:off x="1217613" y="1828799"/>
            <a:ext cx="9753600" cy="3048001"/>
          </a:xfrm>
        </p:spPr>
        <p:txBody>
          <a:bodyPr/>
          <a:lstStyle>
            <a:lvl1pPr latinLnBrk="0">
              <a:defRPr lang="zh-TW" sz="4400"/>
            </a:lvl1pPr>
          </a:lstStyle>
          <a:p>
            <a:r>
              <a:rPr lang="zh-TW"/>
              <a:t>按一下以編輯母片標題樣式</a:t>
            </a:r>
          </a:p>
        </p:txBody>
      </p:sp>
      <p:sp>
        <p:nvSpPr>
          <p:cNvPr id="3" name="副標題 2"/>
          <p:cNvSpPr>
            <a:spLocks noGrp="1"/>
          </p:cNvSpPr>
          <p:nvPr>
            <p:ph type="subTitle" idx="1"/>
          </p:nvPr>
        </p:nvSpPr>
        <p:spPr>
          <a:xfrm>
            <a:off x="1217614" y="5029200"/>
            <a:ext cx="7848600" cy="1143000"/>
          </a:xfrm>
        </p:spPr>
        <p:txBody>
          <a:bodyPr>
            <a:normAutofit/>
          </a:bodyPr>
          <a:lstStyle>
            <a:lvl1pPr marL="0" indent="0" algn="l" latinLnBrk="0">
              <a:spcBef>
                <a:spcPts val="0"/>
              </a:spcBef>
              <a:buNone/>
              <a:defRPr lang="zh-TW" sz="2000">
                <a:solidFill>
                  <a:schemeClr val="tx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t>按一下以編輯母片副標題樣式</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4" name="群組 4"/>
          <p:cNvGrpSpPr>
            <a:grpSpLocks/>
          </p:cNvGrpSpPr>
          <p:nvPr userDrawn="1"/>
        </p:nvGrpSpPr>
        <p:grpSpPr bwMode="auto">
          <a:xfrm>
            <a:off x="4645025" y="0"/>
            <a:ext cx="4498975" cy="6234113"/>
            <a:chOff x="6189663" y="3175"/>
            <a:chExt cx="5995988" cy="6234113"/>
          </a:xfrm>
        </p:grpSpPr>
        <p:sp>
          <p:nvSpPr>
            <p:cNvPr id="5" name="手繪多邊形 5"/>
            <p:cNvSpPr>
              <a:spLocks/>
            </p:cNvSpPr>
            <p:nvPr/>
          </p:nvSpPr>
          <p:spPr bwMode="auto">
            <a:xfrm>
              <a:off x="7243298" y="25400"/>
              <a:ext cx="16926"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 name="手繪多邊形 6"/>
            <p:cNvSpPr>
              <a:spLocks/>
            </p:cNvSpPr>
            <p:nvPr/>
          </p:nvSpPr>
          <p:spPr bwMode="auto">
            <a:xfrm>
              <a:off x="7222141" y="3175"/>
              <a:ext cx="8463"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 name="手繪多邊形 8"/>
            <p:cNvSpPr>
              <a:spLocks/>
            </p:cNvSpPr>
            <p:nvPr/>
          </p:nvSpPr>
          <p:spPr bwMode="auto">
            <a:xfrm>
              <a:off x="8256735" y="955675"/>
              <a:ext cx="224268"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8" name="手繪多邊形 9"/>
            <p:cNvSpPr>
              <a:spLocks/>
            </p:cNvSpPr>
            <p:nvPr/>
          </p:nvSpPr>
          <p:spPr bwMode="auto">
            <a:xfrm>
              <a:off x="7560658" y="817563"/>
              <a:ext cx="82514"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9" name="手繪多邊形 10"/>
            <p:cNvSpPr>
              <a:spLocks/>
            </p:cNvSpPr>
            <p:nvPr/>
          </p:nvSpPr>
          <p:spPr bwMode="auto">
            <a:xfrm>
              <a:off x="7662213" y="808038"/>
              <a:ext cx="33852"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0" name="手繪多邊形 11"/>
            <p:cNvSpPr>
              <a:spLocks/>
            </p:cNvSpPr>
            <p:nvPr/>
          </p:nvSpPr>
          <p:spPr bwMode="auto">
            <a:xfrm>
              <a:off x="7992268" y="563563"/>
              <a:ext cx="69820"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1" name="手繪多邊形 12"/>
            <p:cNvSpPr>
              <a:spLocks/>
            </p:cNvSpPr>
            <p:nvPr/>
          </p:nvSpPr>
          <p:spPr bwMode="auto">
            <a:xfrm>
              <a:off x="7960532" y="712788"/>
              <a:ext cx="120596" cy="198437"/>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2" name="手繪多邊形 13"/>
            <p:cNvSpPr>
              <a:spLocks/>
            </p:cNvSpPr>
            <p:nvPr/>
          </p:nvSpPr>
          <p:spPr bwMode="auto">
            <a:xfrm>
              <a:off x="8098054" y="576263"/>
              <a:ext cx="25389"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3" name="手繪多邊形 14"/>
            <p:cNvSpPr>
              <a:spLocks/>
            </p:cNvSpPr>
            <p:nvPr/>
          </p:nvSpPr>
          <p:spPr bwMode="auto">
            <a:xfrm>
              <a:off x="7488723" y="884238"/>
              <a:ext cx="27505" cy="30162"/>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4" name="手繪多邊形 15"/>
            <p:cNvSpPr>
              <a:spLocks/>
            </p:cNvSpPr>
            <p:nvPr/>
          </p:nvSpPr>
          <p:spPr bwMode="auto">
            <a:xfrm>
              <a:off x="8224998" y="1069975"/>
              <a:ext cx="6348"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5" name="手繪多邊形 16"/>
            <p:cNvSpPr>
              <a:spLocks/>
            </p:cNvSpPr>
            <p:nvPr/>
          </p:nvSpPr>
          <p:spPr bwMode="auto">
            <a:xfrm>
              <a:off x="8428109" y="458788"/>
              <a:ext cx="33852"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6" name="手繪多邊形 17"/>
            <p:cNvSpPr>
              <a:spLocks/>
            </p:cNvSpPr>
            <p:nvPr/>
          </p:nvSpPr>
          <p:spPr bwMode="auto">
            <a:xfrm>
              <a:off x="9234204" y="990600"/>
              <a:ext cx="38083"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7" name="手繪多邊形 18"/>
            <p:cNvSpPr>
              <a:spLocks/>
            </p:cNvSpPr>
            <p:nvPr/>
          </p:nvSpPr>
          <p:spPr bwMode="auto">
            <a:xfrm>
              <a:off x="8377331" y="417513"/>
              <a:ext cx="6348"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8" name="手繪多邊形 19"/>
            <p:cNvSpPr>
              <a:spLocks/>
            </p:cNvSpPr>
            <p:nvPr/>
          </p:nvSpPr>
          <p:spPr bwMode="auto">
            <a:xfrm>
              <a:off x="8396373" y="379413"/>
              <a:ext cx="25389"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19" name="手繪多邊形 20"/>
            <p:cNvSpPr>
              <a:spLocks/>
            </p:cNvSpPr>
            <p:nvPr/>
          </p:nvSpPr>
          <p:spPr bwMode="auto">
            <a:xfrm>
              <a:off x="8586789" y="582613"/>
              <a:ext cx="33852"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0" name="手繪多邊形 21"/>
            <p:cNvSpPr>
              <a:spLocks/>
            </p:cNvSpPr>
            <p:nvPr/>
          </p:nvSpPr>
          <p:spPr bwMode="auto">
            <a:xfrm>
              <a:off x="8542358" y="566738"/>
              <a:ext cx="33852"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1" name="手繪多邊形 22"/>
            <p:cNvSpPr>
              <a:spLocks/>
            </p:cNvSpPr>
            <p:nvPr/>
          </p:nvSpPr>
          <p:spPr bwMode="auto">
            <a:xfrm>
              <a:off x="8567747" y="560388"/>
              <a:ext cx="52894"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2" name="手繪多邊形 23"/>
            <p:cNvSpPr>
              <a:spLocks/>
            </p:cNvSpPr>
            <p:nvPr/>
          </p:nvSpPr>
          <p:spPr bwMode="auto">
            <a:xfrm>
              <a:off x="8550821" y="585788"/>
              <a:ext cx="12694"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3" name="手繪多邊形 24"/>
            <p:cNvSpPr>
              <a:spLocks/>
            </p:cNvSpPr>
            <p:nvPr/>
          </p:nvSpPr>
          <p:spPr bwMode="auto">
            <a:xfrm>
              <a:off x="8529664" y="528638"/>
              <a:ext cx="31737"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4" name="手繪多邊形 25"/>
            <p:cNvSpPr>
              <a:spLocks/>
            </p:cNvSpPr>
            <p:nvPr/>
          </p:nvSpPr>
          <p:spPr bwMode="auto">
            <a:xfrm>
              <a:off x="8525432" y="544513"/>
              <a:ext cx="55009"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5" name="手繪多邊形 26"/>
            <p:cNvSpPr>
              <a:spLocks/>
            </p:cNvSpPr>
            <p:nvPr/>
          </p:nvSpPr>
          <p:spPr bwMode="auto">
            <a:xfrm>
              <a:off x="9314602" y="1098550"/>
              <a:ext cx="38083"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6" name="手繪多邊形 27"/>
            <p:cNvSpPr>
              <a:spLocks/>
            </p:cNvSpPr>
            <p:nvPr/>
          </p:nvSpPr>
          <p:spPr bwMode="auto">
            <a:xfrm>
              <a:off x="9320948" y="1089025"/>
              <a:ext cx="6348"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7" name="手繪多邊形 28"/>
            <p:cNvSpPr>
              <a:spLocks/>
            </p:cNvSpPr>
            <p:nvPr/>
          </p:nvSpPr>
          <p:spPr bwMode="auto">
            <a:xfrm>
              <a:off x="9028977" y="877888"/>
              <a:ext cx="10579"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8" name="手繪多邊形 29"/>
            <p:cNvSpPr>
              <a:spLocks/>
            </p:cNvSpPr>
            <p:nvPr/>
          </p:nvSpPr>
          <p:spPr bwMode="auto">
            <a:xfrm>
              <a:off x="9627730" y="1158875"/>
              <a:ext cx="165027"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29" name="手繪多邊形 30"/>
            <p:cNvSpPr>
              <a:spLocks/>
            </p:cNvSpPr>
            <p:nvPr/>
          </p:nvSpPr>
          <p:spPr bwMode="auto">
            <a:xfrm>
              <a:off x="8500044" y="557213"/>
              <a:ext cx="16926"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0" name="手繪多邊形 31"/>
            <p:cNvSpPr>
              <a:spLocks/>
            </p:cNvSpPr>
            <p:nvPr/>
          </p:nvSpPr>
          <p:spPr bwMode="auto">
            <a:xfrm>
              <a:off x="8385794" y="379413"/>
              <a:ext cx="16926"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1" name="手繪多邊形 32"/>
            <p:cNvSpPr>
              <a:spLocks/>
            </p:cNvSpPr>
            <p:nvPr/>
          </p:nvSpPr>
          <p:spPr bwMode="auto">
            <a:xfrm>
              <a:off x="8415414" y="411163"/>
              <a:ext cx="2116"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2" name="手繪多邊形 33"/>
            <p:cNvSpPr>
              <a:spLocks/>
            </p:cNvSpPr>
            <p:nvPr/>
          </p:nvSpPr>
          <p:spPr bwMode="auto">
            <a:xfrm>
              <a:off x="8415414" y="420688"/>
              <a:ext cx="31737"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3" name="手繪多邊形 34"/>
            <p:cNvSpPr>
              <a:spLocks/>
            </p:cNvSpPr>
            <p:nvPr/>
          </p:nvSpPr>
          <p:spPr bwMode="auto">
            <a:xfrm>
              <a:off x="8415414" y="442913"/>
              <a:ext cx="8463"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4" name="手繪多邊形 35"/>
            <p:cNvSpPr>
              <a:spLocks/>
            </p:cNvSpPr>
            <p:nvPr/>
          </p:nvSpPr>
          <p:spPr bwMode="auto">
            <a:xfrm>
              <a:off x="8409068" y="446088"/>
              <a:ext cx="6347"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5" name="手繪多邊形 36"/>
            <p:cNvSpPr>
              <a:spLocks/>
            </p:cNvSpPr>
            <p:nvPr/>
          </p:nvSpPr>
          <p:spPr bwMode="auto">
            <a:xfrm>
              <a:off x="8404836" y="430213"/>
              <a:ext cx="6347"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6" name="手繪多邊形 37"/>
            <p:cNvSpPr>
              <a:spLocks/>
            </p:cNvSpPr>
            <p:nvPr/>
          </p:nvSpPr>
          <p:spPr bwMode="auto">
            <a:xfrm>
              <a:off x="8474655" y="503238"/>
              <a:ext cx="6348"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7" name="手繪多邊形 38"/>
            <p:cNvSpPr>
              <a:spLocks/>
            </p:cNvSpPr>
            <p:nvPr/>
          </p:nvSpPr>
          <p:spPr bwMode="auto">
            <a:xfrm>
              <a:off x="8417531" y="404813"/>
              <a:ext cx="6347"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8" name="手繪多邊形 39"/>
            <p:cNvSpPr>
              <a:spLocks/>
            </p:cNvSpPr>
            <p:nvPr/>
          </p:nvSpPr>
          <p:spPr bwMode="auto">
            <a:xfrm>
              <a:off x="8506392" y="525463"/>
              <a:ext cx="19041"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39" name="手繪多邊形 40"/>
            <p:cNvSpPr>
              <a:spLocks/>
            </p:cNvSpPr>
            <p:nvPr/>
          </p:nvSpPr>
          <p:spPr bwMode="auto">
            <a:xfrm>
              <a:off x="8423877" y="468313"/>
              <a:ext cx="44431"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0" name="手繪多邊形 41"/>
            <p:cNvSpPr>
              <a:spLocks/>
            </p:cNvSpPr>
            <p:nvPr/>
          </p:nvSpPr>
          <p:spPr bwMode="auto">
            <a:xfrm>
              <a:off x="9263824" y="1060450"/>
              <a:ext cx="27504"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1" name="手繪多邊形 42"/>
            <p:cNvSpPr>
              <a:spLocks/>
            </p:cNvSpPr>
            <p:nvPr/>
          </p:nvSpPr>
          <p:spPr bwMode="auto">
            <a:xfrm>
              <a:off x="9128417" y="814388"/>
              <a:ext cx="29620"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2" name="手繪多邊形 43"/>
            <p:cNvSpPr>
              <a:spLocks/>
            </p:cNvSpPr>
            <p:nvPr/>
          </p:nvSpPr>
          <p:spPr bwMode="auto">
            <a:xfrm>
              <a:off x="9147458" y="1073150"/>
              <a:ext cx="4231"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3" name="手繪多邊形 44"/>
            <p:cNvSpPr>
              <a:spLocks/>
            </p:cNvSpPr>
            <p:nvPr/>
          </p:nvSpPr>
          <p:spPr bwMode="auto">
            <a:xfrm>
              <a:off x="9151690" y="1092200"/>
              <a:ext cx="10579"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4" name="手繪多邊形 45"/>
            <p:cNvSpPr>
              <a:spLocks/>
            </p:cNvSpPr>
            <p:nvPr/>
          </p:nvSpPr>
          <p:spPr bwMode="auto">
            <a:xfrm>
              <a:off x="9151690" y="1016000"/>
              <a:ext cx="10579"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5" name="手繪多邊形 46"/>
            <p:cNvSpPr>
              <a:spLocks/>
            </p:cNvSpPr>
            <p:nvPr/>
          </p:nvSpPr>
          <p:spPr bwMode="auto">
            <a:xfrm>
              <a:off x="9158037" y="776288"/>
              <a:ext cx="16926"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6" name="手繪多邊形 47"/>
            <p:cNvSpPr>
              <a:spLocks/>
            </p:cNvSpPr>
            <p:nvPr/>
          </p:nvSpPr>
          <p:spPr bwMode="auto">
            <a:xfrm>
              <a:off x="9134764" y="1035050"/>
              <a:ext cx="40200"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7" name="手繪多邊形 48"/>
            <p:cNvSpPr>
              <a:spLocks/>
            </p:cNvSpPr>
            <p:nvPr/>
          </p:nvSpPr>
          <p:spPr bwMode="auto">
            <a:xfrm>
              <a:off x="9077640" y="1076325"/>
              <a:ext cx="19041"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8" name="手繪多邊形 49"/>
            <p:cNvSpPr>
              <a:spLocks/>
            </p:cNvSpPr>
            <p:nvPr/>
          </p:nvSpPr>
          <p:spPr bwMode="auto">
            <a:xfrm>
              <a:off x="9086102" y="1019175"/>
              <a:ext cx="4231"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49" name="手繪多邊形 50"/>
            <p:cNvSpPr>
              <a:spLocks/>
            </p:cNvSpPr>
            <p:nvPr/>
          </p:nvSpPr>
          <p:spPr bwMode="auto">
            <a:xfrm>
              <a:off x="9077640" y="1000125"/>
              <a:ext cx="14809"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0" name="手繪多邊形 51"/>
            <p:cNvSpPr>
              <a:spLocks/>
            </p:cNvSpPr>
            <p:nvPr/>
          </p:nvSpPr>
          <p:spPr bwMode="auto">
            <a:xfrm>
              <a:off x="9109375" y="974725"/>
              <a:ext cx="33852"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1" name="手繪多邊形 52"/>
            <p:cNvSpPr>
              <a:spLocks/>
            </p:cNvSpPr>
            <p:nvPr/>
          </p:nvSpPr>
          <p:spPr bwMode="auto">
            <a:xfrm>
              <a:off x="9092449" y="747713"/>
              <a:ext cx="23274"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2" name="手繪多邊形 53"/>
            <p:cNvSpPr>
              <a:spLocks/>
            </p:cNvSpPr>
            <p:nvPr/>
          </p:nvSpPr>
          <p:spPr bwMode="auto">
            <a:xfrm>
              <a:off x="9177078" y="798513"/>
              <a:ext cx="16926"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3" name="手繪多邊形 54"/>
            <p:cNvSpPr>
              <a:spLocks/>
            </p:cNvSpPr>
            <p:nvPr/>
          </p:nvSpPr>
          <p:spPr bwMode="auto">
            <a:xfrm>
              <a:off x="9194004" y="1000125"/>
              <a:ext cx="2750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4" name="手繪多邊形 55"/>
            <p:cNvSpPr>
              <a:spLocks/>
            </p:cNvSpPr>
            <p:nvPr/>
          </p:nvSpPr>
          <p:spPr bwMode="auto">
            <a:xfrm>
              <a:off x="9259593" y="1050925"/>
              <a:ext cx="10578"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5" name="手繪多邊形 56"/>
            <p:cNvSpPr>
              <a:spLocks/>
            </p:cNvSpPr>
            <p:nvPr/>
          </p:nvSpPr>
          <p:spPr bwMode="auto">
            <a:xfrm>
              <a:off x="9272287" y="1149350"/>
              <a:ext cx="12694"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6" name="手繪多邊形 57"/>
            <p:cNvSpPr>
              <a:spLocks/>
            </p:cNvSpPr>
            <p:nvPr/>
          </p:nvSpPr>
          <p:spPr bwMode="auto">
            <a:xfrm>
              <a:off x="9183426" y="923925"/>
              <a:ext cx="25389"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7" name="手繪多邊形 58"/>
            <p:cNvSpPr>
              <a:spLocks/>
            </p:cNvSpPr>
            <p:nvPr/>
          </p:nvSpPr>
          <p:spPr bwMode="auto">
            <a:xfrm>
              <a:off x="9016283" y="990600"/>
              <a:ext cx="12694"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8" name="手繪多邊形 59"/>
            <p:cNvSpPr>
              <a:spLocks/>
            </p:cNvSpPr>
            <p:nvPr/>
          </p:nvSpPr>
          <p:spPr bwMode="auto">
            <a:xfrm>
              <a:off x="9105143" y="1050925"/>
              <a:ext cx="6348"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59" name="手繪多邊形 60"/>
            <p:cNvSpPr>
              <a:spLocks/>
            </p:cNvSpPr>
            <p:nvPr/>
          </p:nvSpPr>
          <p:spPr bwMode="auto">
            <a:xfrm>
              <a:off x="9117838" y="1019175"/>
              <a:ext cx="6348"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0" name="手繪多邊形 61"/>
            <p:cNvSpPr>
              <a:spLocks/>
            </p:cNvSpPr>
            <p:nvPr/>
          </p:nvSpPr>
          <p:spPr bwMode="auto">
            <a:xfrm>
              <a:off x="9086102" y="896938"/>
              <a:ext cx="19041" cy="17462"/>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1" name="手繪多邊形 62"/>
            <p:cNvSpPr>
              <a:spLocks/>
            </p:cNvSpPr>
            <p:nvPr/>
          </p:nvSpPr>
          <p:spPr bwMode="auto">
            <a:xfrm>
              <a:off x="9187658" y="865188"/>
              <a:ext cx="52893"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2" name="手繪多邊形 63"/>
            <p:cNvSpPr>
              <a:spLocks/>
            </p:cNvSpPr>
            <p:nvPr/>
          </p:nvSpPr>
          <p:spPr bwMode="auto">
            <a:xfrm>
              <a:off x="9020514" y="1158875"/>
              <a:ext cx="200995"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3" name="手繪多邊形 64"/>
            <p:cNvSpPr>
              <a:spLocks/>
            </p:cNvSpPr>
            <p:nvPr/>
          </p:nvSpPr>
          <p:spPr bwMode="auto">
            <a:xfrm>
              <a:off x="8800478" y="936625"/>
              <a:ext cx="38083"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4" name="手繪多邊形 65"/>
            <p:cNvSpPr>
              <a:spLocks/>
            </p:cNvSpPr>
            <p:nvPr/>
          </p:nvSpPr>
          <p:spPr bwMode="auto">
            <a:xfrm>
              <a:off x="8753932" y="830263"/>
              <a:ext cx="2116"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5" name="手繪多邊形 66"/>
            <p:cNvSpPr>
              <a:spLocks/>
            </p:cNvSpPr>
            <p:nvPr/>
          </p:nvSpPr>
          <p:spPr bwMode="auto">
            <a:xfrm>
              <a:off x="8982431" y="1104900"/>
              <a:ext cx="12694"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6" name="手繪多邊形 67"/>
            <p:cNvSpPr>
              <a:spLocks/>
            </p:cNvSpPr>
            <p:nvPr/>
          </p:nvSpPr>
          <p:spPr bwMode="auto">
            <a:xfrm>
              <a:off x="8823752" y="981075"/>
              <a:ext cx="27504"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7" name="手繪多邊形 68"/>
            <p:cNvSpPr>
              <a:spLocks/>
            </p:cNvSpPr>
            <p:nvPr/>
          </p:nvSpPr>
          <p:spPr bwMode="auto">
            <a:xfrm>
              <a:off x="8756048" y="827088"/>
              <a:ext cx="25389"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8" name="手繪多邊形 69"/>
            <p:cNvSpPr>
              <a:spLocks/>
            </p:cNvSpPr>
            <p:nvPr/>
          </p:nvSpPr>
          <p:spPr bwMode="auto">
            <a:xfrm>
              <a:off x="10840045" y="4894263"/>
              <a:ext cx="12694"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69" name="手繪多邊形 70"/>
            <p:cNvSpPr>
              <a:spLocks/>
            </p:cNvSpPr>
            <p:nvPr/>
          </p:nvSpPr>
          <p:spPr bwMode="auto">
            <a:xfrm>
              <a:off x="10380931" y="4556125"/>
              <a:ext cx="509891"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0" name="手繪多邊形 71"/>
            <p:cNvSpPr>
              <a:spLocks/>
            </p:cNvSpPr>
            <p:nvPr/>
          </p:nvSpPr>
          <p:spPr bwMode="auto">
            <a:xfrm>
              <a:off x="11354169" y="5122863"/>
              <a:ext cx="33852"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1" name="手繪多邊形 72"/>
            <p:cNvSpPr>
              <a:spLocks/>
            </p:cNvSpPr>
            <p:nvPr/>
          </p:nvSpPr>
          <p:spPr bwMode="auto">
            <a:xfrm>
              <a:off x="11081238" y="2846388"/>
              <a:ext cx="84629"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2" name="手繪多邊形 73"/>
            <p:cNvSpPr>
              <a:spLocks/>
            </p:cNvSpPr>
            <p:nvPr/>
          </p:nvSpPr>
          <p:spPr bwMode="auto">
            <a:xfrm>
              <a:off x="11210299" y="5199063"/>
              <a:ext cx="48661"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3" name="手繪多邊形 74"/>
            <p:cNvSpPr>
              <a:spLocks/>
            </p:cNvSpPr>
            <p:nvPr/>
          </p:nvSpPr>
          <p:spPr bwMode="auto">
            <a:xfrm>
              <a:off x="10730027" y="4648200"/>
              <a:ext cx="12694"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4" name="手繪多邊形 75"/>
            <p:cNvSpPr>
              <a:spLocks/>
            </p:cNvSpPr>
            <p:nvPr/>
          </p:nvSpPr>
          <p:spPr bwMode="auto">
            <a:xfrm>
              <a:off x="12156031" y="2159000"/>
              <a:ext cx="29620"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sp>
          <p:nvSpPr>
            <p:cNvPr id="75" name="手繪多邊形 76"/>
            <p:cNvSpPr>
              <a:spLocks noEditPoints="1"/>
            </p:cNvSpPr>
            <p:nvPr/>
          </p:nvSpPr>
          <p:spPr bwMode="auto">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kumimoji="0" lang="zh-TW"/>
            </a:p>
          </p:txBody>
        </p:sp>
      </p:grpSp>
      <p:sp>
        <p:nvSpPr>
          <p:cNvPr id="2" name="標題 1"/>
          <p:cNvSpPr>
            <a:spLocks noGrp="1"/>
          </p:cNvSpPr>
          <p:nvPr>
            <p:ph type="title"/>
          </p:nvPr>
        </p:nvSpPr>
        <p:spPr>
          <a:xfrm>
            <a:off x="1217614" y="3429000"/>
            <a:ext cx="9753600" cy="2362199"/>
          </a:xfrm>
        </p:spPr>
        <p:txBody>
          <a:bodyPr/>
          <a:lstStyle>
            <a:lvl1pPr algn="l" latinLnBrk="0">
              <a:defRPr lang="zh-TW" sz="4400" b="0" cap="all"/>
            </a:lvl1pPr>
          </a:lstStyle>
          <a:p>
            <a:r>
              <a:rPr lang="zh-TW"/>
              <a:t>按一下以編輯母片標題樣式</a:t>
            </a:r>
          </a:p>
        </p:txBody>
      </p:sp>
      <p:sp>
        <p:nvSpPr>
          <p:cNvPr id="3" name="文字版面配置區 2"/>
          <p:cNvSpPr>
            <a:spLocks noGrp="1"/>
          </p:cNvSpPr>
          <p:nvPr>
            <p:ph type="body" idx="1"/>
          </p:nvPr>
        </p:nvSpPr>
        <p:spPr>
          <a:xfrm>
            <a:off x="1213150" y="685801"/>
            <a:ext cx="7853063" cy="1142999"/>
          </a:xfrm>
        </p:spPr>
        <p:txBody>
          <a:bodyPr/>
          <a:lstStyle>
            <a:lvl1pPr marL="0" indent="0" latinLnBrk="0">
              <a:spcBef>
                <a:spcPts val="0"/>
              </a:spcBef>
              <a:buNone/>
              <a:defRPr lang="zh-TW" sz="2000">
                <a:solidFill>
                  <a:schemeClr val="tx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t>按一下以編輯母片文字樣式</a:t>
            </a:r>
          </a:p>
        </p:txBody>
      </p:sp>
      <p:sp>
        <p:nvSpPr>
          <p:cNvPr id="76" name="日期版面配置區 3"/>
          <p:cNvSpPr>
            <a:spLocks noGrp="1"/>
          </p:cNvSpPr>
          <p:nvPr>
            <p:ph type="dt" sz="half" idx="10"/>
          </p:nvPr>
        </p:nvSpPr>
        <p:spPr/>
        <p:txBody>
          <a:bodyPr/>
          <a:lstStyle>
            <a:lvl1pPr>
              <a:defRPr/>
            </a:lvl1pPr>
          </a:lstStyle>
          <a:p>
            <a:fld id="{B591C6C4-4776-4F9C-AF32-B8423BD4F429}" type="datetimeFigureOut">
              <a:rPr lang="zh-TW" altLang="en-US"/>
              <a:pPr/>
              <a:t>2016/8/15</a:t>
            </a:fld>
            <a:endParaRPr lang="zh-TW"/>
          </a:p>
        </p:txBody>
      </p:sp>
      <p:sp>
        <p:nvSpPr>
          <p:cNvPr id="77" name="頁尾版面配置區 4"/>
          <p:cNvSpPr>
            <a:spLocks noGrp="1"/>
          </p:cNvSpPr>
          <p:nvPr>
            <p:ph type="ftr" sz="quarter" idx="11"/>
          </p:nvPr>
        </p:nvSpPr>
        <p:spPr/>
        <p:txBody>
          <a:bodyPr/>
          <a:lstStyle>
            <a:lvl1pPr>
              <a:defRPr/>
            </a:lvl1pPr>
          </a:lstStyle>
          <a:p>
            <a:endParaRPr lang="zh-TW"/>
          </a:p>
        </p:txBody>
      </p:sp>
      <p:sp>
        <p:nvSpPr>
          <p:cNvPr id="78" name="投影片編號版面配置區 5"/>
          <p:cNvSpPr>
            <a:spLocks noGrp="1"/>
          </p:cNvSpPr>
          <p:nvPr>
            <p:ph type="sldNum" sz="quarter" idx="12"/>
          </p:nvPr>
        </p:nvSpPr>
        <p:spPr/>
        <p:txBody>
          <a:bodyPr/>
          <a:lstStyle>
            <a:lvl1pPr>
              <a:defRPr/>
            </a:lvl1pPr>
          </a:lstStyle>
          <a:p>
            <a:fld id="{E371FC08-CEDC-40DB-A773-A2FEF1696B4F}" type="slidenum">
              <a:rPr lang="en-US" altLang="zh-TW"/>
              <a:pPr/>
              <a:t>‹#›</a:t>
            </a:fld>
            <a:endParaRPr lang="zh-TW"/>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t>按一下以編輯母片標題樣式</a:t>
            </a:r>
          </a:p>
        </p:txBody>
      </p:sp>
      <p:sp>
        <p:nvSpPr>
          <p:cNvPr id="3" name="直排文字版面配置區 2"/>
          <p:cNvSpPr>
            <a:spLocks noGrp="1"/>
          </p:cNvSpPr>
          <p:nvPr>
            <p:ph type="body" orient="vert" idx="1"/>
          </p:nvPr>
        </p:nvSpPr>
        <p:spPr/>
        <p:txBody>
          <a:bodyPr vert="eaVert"/>
          <a:lstStyle>
            <a:lvl5pPr latinLnBrk="0">
              <a:defRPr lang="zh-TW"/>
            </a:lvl5pPr>
            <a:lvl6pPr latinLnBrk="0">
              <a:defRPr lang="zh-TW"/>
            </a:lvl6pPr>
            <a:lvl7pPr latinLnBrk="0">
              <a:defRPr lang="zh-TW" baseline="0"/>
            </a:lvl7pPr>
            <a:lvl8pPr latinLnBrk="0">
              <a:defRPr lang="zh-TW" baseline="0"/>
            </a:lvl8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10"/>
          </p:nvPr>
        </p:nvSpPr>
        <p:spPr/>
        <p:txBody>
          <a:bodyPr/>
          <a:lstStyle>
            <a:lvl1pPr>
              <a:defRPr/>
            </a:lvl1pPr>
          </a:lstStyle>
          <a:p>
            <a:fld id="{58498F26-3C77-4A8B-B651-9524D467B04F}" type="datetimeFigureOut">
              <a:rPr lang="zh-TW" altLang="en-US"/>
              <a:pPr/>
              <a:t>2016/8/15</a:t>
            </a:fld>
            <a:endParaRPr lang="zh-TW"/>
          </a:p>
        </p:txBody>
      </p:sp>
      <p:sp>
        <p:nvSpPr>
          <p:cNvPr id="5" name="頁尾版面配置區 4"/>
          <p:cNvSpPr>
            <a:spLocks noGrp="1"/>
          </p:cNvSpPr>
          <p:nvPr>
            <p:ph type="ftr" sz="quarter" idx="11"/>
          </p:nvPr>
        </p:nvSpPr>
        <p:spPr/>
        <p:txBody>
          <a:bodyPr/>
          <a:lstStyle>
            <a:lvl1pPr>
              <a:defRPr/>
            </a:lvl1pPr>
          </a:lstStyle>
          <a:p>
            <a:endParaRPr lang="zh-TW"/>
          </a:p>
        </p:txBody>
      </p:sp>
      <p:sp>
        <p:nvSpPr>
          <p:cNvPr id="6" name="投影片編號版面配置區 5"/>
          <p:cNvSpPr>
            <a:spLocks noGrp="1"/>
          </p:cNvSpPr>
          <p:nvPr>
            <p:ph type="sldNum" sz="quarter" idx="12"/>
          </p:nvPr>
        </p:nvSpPr>
        <p:spPr/>
        <p:txBody>
          <a:bodyPr/>
          <a:lstStyle>
            <a:lvl1pPr>
              <a:defRPr/>
            </a:lvl1pPr>
          </a:lstStyle>
          <a:p>
            <a:fld id="{A0CC7847-9678-487E-AE52-353E693AB289}" type="slidenum">
              <a:rPr lang="en-US" altLang="zh-TW"/>
              <a:pPr/>
              <a:t>‹#›</a:t>
            </a:fld>
            <a:endParaRPr lang="zh-TW"/>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6898" y="685800"/>
            <a:ext cx="2134315" cy="5486400"/>
          </a:xfrm>
        </p:spPr>
        <p:txBody>
          <a:bodyPr vert="eaVert"/>
          <a:lstStyle/>
          <a:p>
            <a:r>
              <a:rPr lang="zh-TW"/>
              <a:t>按一下以編輯母片標題樣式</a:t>
            </a:r>
          </a:p>
        </p:txBody>
      </p:sp>
      <p:sp>
        <p:nvSpPr>
          <p:cNvPr id="3" name="直排文字版面配置區 2"/>
          <p:cNvSpPr>
            <a:spLocks noGrp="1"/>
          </p:cNvSpPr>
          <p:nvPr>
            <p:ph type="body" orient="vert" idx="1"/>
          </p:nvPr>
        </p:nvSpPr>
        <p:spPr>
          <a:xfrm>
            <a:off x="1217613" y="685800"/>
            <a:ext cx="7416138" cy="5486400"/>
          </a:xfrm>
        </p:spPr>
        <p:txBody>
          <a:bodyPr vert="eaVert"/>
          <a:lstStyle>
            <a:lvl5pPr latinLnBrk="0">
              <a:defRPr lang="zh-TW"/>
            </a:lvl5pPr>
            <a:lvl6pPr latinLnBrk="0">
              <a:defRPr lang="zh-TW"/>
            </a:lvl6pPr>
            <a:lvl7pPr latinLnBrk="0">
              <a:defRPr lang="zh-TW"/>
            </a:lvl7pPr>
            <a:lvl8pPr latinLnBrk="0">
              <a:defRPr lang="zh-TW"/>
            </a:lvl8pPr>
            <a:lvl9pPr latinLnBrk="0">
              <a:defRPr lang="zh-TW"/>
            </a:lvl9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4" name="日期版面配置區 3"/>
          <p:cNvSpPr>
            <a:spLocks noGrp="1"/>
          </p:cNvSpPr>
          <p:nvPr>
            <p:ph type="dt" sz="half" idx="10"/>
          </p:nvPr>
        </p:nvSpPr>
        <p:spPr/>
        <p:txBody>
          <a:bodyPr/>
          <a:lstStyle>
            <a:lvl1pPr>
              <a:defRPr/>
            </a:lvl1pPr>
          </a:lstStyle>
          <a:p>
            <a:fld id="{EE9B0579-3B13-4420-AB38-CC209B9983B9}" type="datetimeFigureOut">
              <a:rPr lang="zh-TW" altLang="en-US"/>
              <a:pPr/>
              <a:t>2016/8/15</a:t>
            </a:fld>
            <a:endParaRPr lang="zh-TW"/>
          </a:p>
        </p:txBody>
      </p:sp>
      <p:sp>
        <p:nvSpPr>
          <p:cNvPr id="5" name="頁尾版面配置區 4"/>
          <p:cNvSpPr>
            <a:spLocks noGrp="1"/>
          </p:cNvSpPr>
          <p:nvPr>
            <p:ph type="ftr" sz="quarter" idx="11"/>
          </p:nvPr>
        </p:nvSpPr>
        <p:spPr/>
        <p:txBody>
          <a:bodyPr/>
          <a:lstStyle>
            <a:lvl1pPr>
              <a:defRPr/>
            </a:lvl1pPr>
          </a:lstStyle>
          <a:p>
            <a:endParaRPr lang="zh-TW"/>
          </a:p>
        </p:txBody>
      </p:sp>
      <p:sp>
        <p:nvSpPr>
          <p:cNvPr id="6" name="投影片編號版面配置區 5"/>
          <p:cNvSpPr>
            <a:spLocks noGrp="1"/>
          </p:cNvSpPr>
          <p:nvPr>
            <p:ph type="sldNum" sz="quarter" idx="12"/>
          </p:nvPr>
        </p:nvSpPr>
        <p:spPr/>
        <p:txBody>
          <a:bodyPr/>
          <a:lstStyle>
            <a:lvl1pPr>
              <a:defRPr/>
            </a:lvl1pPr>
          </a:lstStyle>
          <a:p>
            <a:fld id="{BFED4A06-0914-40C4-80C3-C6CDD67196B3}" type="slidenum">
              <a:rPr lang="en-US" altLang="zh-TW"/>
              <a:pPr/>
              <a:t>‹#›</a:t>
            </a:fld>
            <a:endParaRPr lang="zh-TW"/>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912813" y="274638"/>
            <a:ext cx="7318375" cy="1325562"/>
          </a:xfrm>
          <a:prstGeom prst="rect">
            <a:avLst/>
          </a:prstGeom>
        </p:spPr>
        <p:txBody>
          <a:bodyPr vert="horz" wrap="square" lIns="91440" tIns="45720" rIns="91440" bIns="45720" numCol="1" anchor="b" anchorCtr="0" compatLnSpc="1">
            <a:prstTxWarp prst="textNoShape">
              <a:avLst/>
            </a:prstTxWarp>
            <a:normAutofit/>
          </a:bodyPr>
          <a:lstStyle/>
          <a:p>
            <a:pPr lvl="0"/>
            <a:r>
              <a:rPr lang="zh-TW" smtClean="0"/>
              <a:t>按一下以編輯母片標題樣式</a:t>
            </a:r>
          </a:p>
        </p:txBody>
      </p:sp>
      <p:sp>
        <p:nvSpPr>
          <p:cNvPr id="1027" name="文字版面配置區 2"/>
          <p:cNvSpPr>
            <a:spLocks noGrp="1"/>
          </p:cNvSpPr>
          <p:nvPr>
            <p:ph type="body" idx="1"/>
          </p:nvPr>
        </p:nvSpPr>
        <p:spPr bwMode="auto">
          <a:xfrm>
            <a:off x="912813" y="1828800"/>
            <a:ext cx="73183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th-TH" smtClean="0"/>
              <a:t>按一下以編輯母片文字樣式</a:t>
            </a:r>
          </a:p>
          <a:p>
            <a:pPr lvl="1"/>
            <a:r>
              <a:rPr lang="zh-TW" altLang="th-TH" smtClean="0"/>
              <a:t>第二層</a:t>
            </a:r>
          </a:p>
          <a:p>
            <a:pPr lvl="2"/>
            <a:r>
              <a:rPr lang="zh-TW" altLang="th-TH" smtClean="0"/>
              <a:t>第三層</a:t>
            </a:r>
          </a:p>
          <a:p>
            <a:pPr lvl="3"/>
            <a:r>
              <a:rPr lang="zh-TW" altLang="th-TH" smtClean="0"/>
              <a:t>第四層</a:t>
            </a:r>
          </a:p>
          <a:p>
            <a:pPr lvl="4"/>
            <a:r>
              <a:rPr lang="zh-TW" altLang="th-TH" smtClean="0"/>
              <a:t>第五層</a:t>
            </a:r>
          </a:p>
        </p:txBody>
      </p:sp>
      <p:sp>
        <p:nvSpPr>
          <p:cNvPr id="4" name="日期版面配置區 3"/>
          <p:cNvSpPr>
            <a:spLocks noGrp="1"/>
          </p:cNvSpPr>
          <p:nvPr>
            <p:ph type="dt" sz="half" idx="2"/>
          </p:nvPr>
        </p:nvSpPr>
        <p:spPr>
          <a:xfrm>
            <a:off x="6115050" y="6448425"/>
            <a:ext cx="1047750" cy="180975"/>
          </a:xfrm>
          <a:prstGeom prst="rect">
            <a:avLst/>
          </a:prstGeom>
        </p:spPr>
        <p:txBody>
          <a:bodyPr vert="horz" wrap="square" lIns="91440" tIns="45720" rIns="91440" bIns="45720" numCol="1" anchor="ctr" anchorCtr="0" compatLnSpc="1">
            <a:prstTxWarp prst="textNoShape">
              <a:avLst/>
            </a:prstTxWarp>
          </a:bodyPr>
          <a:lstStyle>
            <a:lvl1pPr algn="r">
              <a:defRPr kumimoji="0" sz="1000">
                <a:latin typeface="Microsoft JhengHei UI" pitchFamily="34" charset="-120"/>
                <a:ea typeface="Microsoft JhengHei UI" pitchFamily="34" charset="-120"/>
              </a:defRPr>
            </a:lvl1pPr>
          </a:lstStyle>
          <a:p>
            <a:fld id="{C82BCA6D-71AF-48C3-92EA-699FDE919358}" type="datetimeFigureOut">
              <a:rPr lang="en-US" altLang="zh-TW"/>
              <a:pPr/>
              <a:t>8/15/2016</a:t>
            </a:fld>
            <a:endParaRPr lang="zh-TW" altLang="en-US"/>
          </a:p>
        </p:txBody>
      </p:sp>
      <p:sp>
        <p:nvSpPr>
          <p:cNvPr id="5" name="頁尾版面配置區 4"/>
          <p:cNvSpPr>
            <a:spLocks noGrp="1"/>
          </p:cNvSpPr>
          <p:nvPr>
            <p:ph type="ftr" sz="quarter" idx="3"/>
          </p:nvPr>
        </p:nvSpPr>
        <p:spPr>
          <a:xfrm>
            <a:off x="906463" y="6448425"/>
            <a:ext cx="4979987" cy="180975"/>
          </a:xfrm>
          <a:prstGeom prst="rect">
            <a:avLst/>
          </a:prstGeom>
        </p:spPr>
        <p:txBody>
          <a:bodyPr vert="horz" wrap="square" lIns="91440" tIns="45720" rIns="91440" bIns="45720" numCol="1" anchor="ctr" anchorCtr="0" compatLnSpc="1">
            <a:prstTxWarp prst="textNoShape">
              <a:avLst/>
            </a:prstTxWarp>
          </a:bodyPr>
          <a:lstStyle>
            <a:lvl1pPr>
              <a:defRPr kumimoji="0" sz="1000">
                <a:latin typeface="Microsoft JhengHei UI" pitchFamily="34" charset="-120"/>
                <a:ea typeface="Microsoft JhengHei UI" pitchFamily="34" charset="-120"/>
              </a:defRPr>
            </a:lvl1pPr>
          </a:lstStyle>
          <a:p>
            <a:endParaRPr lang="zh-TW" altLang="en-US"/>
          </a:p>
        </p:txBody>
      </p:sp>
      <p:sp>
        <p:nvSpPr>
          <p:cNvPr id="6" name="投影片編號版面配置區 5"/>
          <p:cNvSpPr>
            <a:spLocks noGrp="1"/>
          </p:cNvSpPr>
          <p:nvPr>
            <p:ph type="sldNum" sz="quarter" idx="4"/>
          </p:nvPr>
        </p:nvSpPr>
        <p:spPr>
          <a:xfrm>
            <a:off x="7372350" y="6448425"/>
            <a:ext cx="858838" cy="180975"/>
          </a:xfrm>
          <a:prstGeom prst="rect">
            <a:avLst/>
          </a:prstGeom>
        </p:spPr>
        <p:txBody>
          <a:bodyPr vert="horz" wrap="square" lIns="91440" tIns="45720" rIns="91440" bIns="45720" numCol="1" anchor="ctr" anchorCtr="0" compatLnSpc="1">
            <a:prstTxWarp prst="textNoShape">
              <a:avLst/>
            </a:prstTxWarp>
          </a:bodyPr>
          <a:lstStyle>
            <a:lvl1pPr algn="r">
              <a:defRPr kumimoji="0" sz="1000">
                <a:latin typeface="Microsoft JhengHei UI" pitchFamily="34" charset="-120"/>
                <a:ea typeface="Microsoft JhengHei UI" pitchFamily="34" charset="-120"/>
              </a:defRPr>
            </a:lvl1pPr>
          </a:lstStyle>
          <a:p>
            <a:fld id="{224A5D15-32C8-4107-B1B8-AA8F70A13D8E}"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ransition spd="med">
    <p:randomBa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lang="zh-TW" sz="4000" kern="1200" cap="all">
          <a:solidFill>
            <a:srgbClr val="2A2A2A"/>
          </a:solidFill>
          <a:latin typeface="Microsoft JhengHei UI" panose="020B0604030504040204" pitchFamily="34" charset="-120"/>
          <a:ea typeface="Microsoft JhengHei UI" panose="020B0604030504040204" pitchFamily="34" charset="-120"/>
          <a:cs typeface="+mj-cs"/>
        </a:defRPr>
      </a:lvl1pPr>
      <a:lvl2pPr algn="l" rtl="0" eaLnBrk="0" fontAlgn="base" hangingPunct="0">
        <a:lnSpc>
          <a:spcPct val="90000"/>
        </a:lnSpc>
        <a:spcBef>
          <a:spcPct val="0"/>
        </a:spcBef>
        <a:spcAft>
          <a:spcPct val="0"/>
        </a:spcAft>
        <a:defRPr sz="4000">
          <a:solidFill>
            <a:srgbClr val="2A2A2A"/>
          </a:solidFill>
          <a:latin typeface="Microsoft JhengHei UI" pitchFamily="34" charset="-120"/>
          <a:ea typeface="Microsoft JhengHei UI" pitchFamily="34" charset="-120"/>
        </a:defRPr>
      </a:lvl2pPr>
      <a:lvl3pPr algn="l" rtl="0" eaLnBrk="0" fontAlgn="base" hangingPunct="0">
        <a:lnSpc>
          <a:spcPct val="90000"/>
        </a:lnSpc>
        <a:spcBef>
          <a:spcPct val="0"/>
        </a:spcBef>
        <a:spcAft>
          <a:spcPct val="0"/>
        </a:spcAft>
        <a:defRPr sz="4000">
          <a:solidFill>
            <a:srgbClr val="2A2A2A"/>
          </a:solidFill>
          <a:latin typeface="Microsoft JhengHei UI" pitchFamily="34" charset="-120"/>
          <a:ea typeface="Microsoft JhengHei UI" pitchFamily="34" charset="-120"/>
        </a:defRPr>
      </a:lvl3pPr>
      <a:lvl4pPr algn="l" rtl="0" eaLnBrk="0" fontAlgn="base" hangingPunct="0">
        <a:lnSpc>
          <a:spcPct val="90000"/>
        </a:lnSpc>
        <a:spcBef>
          <a:spcPct val="0"/>
        </a:spcBef>
        <a:spcAft>
          <a:spcPct val="0"/>
        </a:spcAft>
        <a:defRPr sz="4000">
          <a:solidFill>
            <a:srgbClr val="2A2A2A"/>
          </a:solidFill>
          <a:latin typeface="Microsoft JhengHei UI" pitchFamily="34" charset="-120"/>
          <a:ea typeface="Microsoft JhengHei UI" pitchFamily="34" charset="-120"/>
        </a:defRPr>
      </a:lvl4pPr>
      <a:lvl5pPr algn="l" rtl="0" eaLnBrk="0" fontAlgn="base" hangingPunct="0">
        <a:lnSpc>
          <a:spcPct val="90000"/>
        </a:lnSpc>
        <a:spcBef>
          <a:spcPct val="0"/>
        </a:spcBef>
        <a:spcAft>
          <a:spcPct val="0"/>
        </a:spcAft>
        <a:defRPr sz="4000">
          <a:solidFill>
            <a:srgbClr val="2A2A2A"/>
          </a:solidFill>
          <a:latin typeface="Microsoft JhengHei UI" pitchFamily="34" charset="-120"/>
          <a:ea typeface="Microsoft JhengHei UI" pitchFamily="34" charset="-120"/>
        </a:defRPr>
      </a:lvl5pPr>
      <a:lvl6pPr marL="457200" algn="l" rtl="0" fontAlgn="base">
        <a:lnSpc>
          <a:spcPct val="90000"/>
        </a:lnSpc>
        <a:spcBef>
          <a:spcPct val="0"/>
        </a:spcBef>
        <a:spcAft>
          <a:spcPct val="0"/>
        </a:spcAft>
        <a:defRPr sz="4000">
          <a:solidFill>
            <a:srgbClr val="2A2A2A"/>
          </a:solidFill>
          <a:latin typeface="Microsoft JhengHei UI" pitchFamily="34" charset="-120"/>
          <a:ea typeface="Microsoft JhengHei UI" pitchFamily="34" charset="-120"/>
        </a:defRPr>
      </a:lvl6pPr>
      <a:lvl7pPr marL="914400" algn="l" rtl="0" fontAlgn="base">
        <a:lnSpc>
          <a:spcPct val="90000"/>
        </a:lnSpc>
        <a:spcBef>
          <a:spcPct val="0"/>
        </a:spcBef>
        <a:spcAft>
          <a:spcPct val="0"/>
        </a:spcAft>
        <a:defRPr sz="4000">
          <a:solidFill>
            <a:srgbClr val="2A2A2A"/>
          </a:solidFill>
          <a:latin typeface="Microsoft JhengHei UI" pitchFamily="34" charset="-120"/>
          <a:ea typeface="Microsoft JhengHei UI" pitchFamily="34" charset="-120"/>
        </a:defRPr>
      </a:lvl7pPr>
      <a:lvl8pPr marL="1371600" algn="l" rtl="0" fontAlgn="base">
        <a:lnSpc>
          <a:spcPct val="90000"/>
        </a:lnSpc>
        <a:spcBef>
          <a:spcPct val="0"/>
        </a:spcBef>
        <a:spcAft>
          <a:spcPct val="0"/>
        </a:spcAft>
        <a:defRPr sz="4000">
          <a:solidFill>
            <a:srgbClr val="2A2A2A"/>
          </a:solidFill>
          <a:latin typeface="Microsoft JhengHei UI" pitchFamily="34" charset="-120"/>
          <a:ea typeface="Microsoft JhengHei UI" pitchFamily="34" charset="-120"/>
        </a:defRPr>
      </a:lvl8pPr>
      <a:lvl9pPr marL="1828800" algn="l" rtl="0" fontAlgn="base">
        <a:lnSpc>
          <a:spcPct val="90000"/>
        </a:lnSpc>
        <a:spcBef>
          <a:spcPct val="0"/>
        </a:spcBef>
        <a:spcAft>
          <a:spcPct val="0"/>
        </a:spcAft>
        <a:defRPr sz="4000">
          <a:solidFill>
            <a:srgbClr val="2A2A2A"/>
          </a:solidFill>
          <a:latin typeface="Microsoft JhengHei UI" pitchFamily="34" charset="-120"/>
          <a:ea typeface="Microsoft JhengHei UI" pitchFamily="34" charset="-120"/>
        </a:defRPr>
      </a:lvl9pPr>
    </p:titleStyle>
    <p:bodyStyle>
      <a:lvl1pPr marL="273050" indent="-228600" algn="l" rtl="0" eaLnBrk="0" fontAlgn="base" hangingPunct="0">
        <a:lnSpc>
          <a:spcPct val="90000"/>
        </a:lnSpc>
        <a:spcBef>
          <a:spcPts val="1800"/>
        </a:spcBef>
        <a:spcAft>
          <a:spcPct val="0"/>
        </a:spcAft>
        <a:buClr>
          <a:schemeClr val="tx1"/>
        </a:buClr>
        <a:buSzPct val="80000"/>
        <a:buFont typeface="Arial" pitchFamily="34" charset="0"/>
        <a:buChar char="•"/>
        <a:defRPr lang="zh-TW" sz="2400" kern="1200">
          <a:solidFill>
            <a:schemeClr val="tx1"/>
          </a:solidFill>
          <a:latin typeface="Microsoft JhengHei UI" panose="020B0604030504040204" pitchFamily="34" charset="-120"/>
          <a:ea typeface="Microsoft JhengHei UI" panose="020B0604030504040204" pitchFamily="34" charset="-120"/>
          <a:cs typeface="+mn-cs"/>
        </a:defRPr>
      </a:lvl1pPr>
      <a:lvl2pPr marL="501650" indent="-228600" algn="l" rtl="0" eaLnBrk="0" fontAlgn="base" hangingPunct="0">
        <a:lnSpc>
          <a:spcPct val="90000"/>
        </a:lnSpc>
        <a:spcBef>
          <a:spcPts val="600"/>
        </a:spcBef>
        <a:spcAft>
          <a:spcPct val="0"/>
        </a:spcAft>
        <a:buClr>
          <a:schemeClr val="tx1"/>
        </a:buClr>
        <a:buSzPct val="80000"/>
        <a:buFont typeface="Arial" pitchFamily="34" charset="0"/>
        <a:buChar char="•"/>
        <a:defRPr lang="zh-TW" sz="2000" kern="1200">
          <a:solidFill>
            <a:schemeClr val="tx1"/>
          </a:solidFill>
          <a:latin typeface="Microsoft JhengHei UI" panose="020B0604030504040204" pitchFamily="34" charset="-120"/>
          <a:ea typeface="Microsoft JhengHei UI" panose="020B0604030504040204" pitchFamily="34" charset="-120"/>
          <a:cs typeface="+mn-cs"/>
        </a:defRPr>
      </a:lvl2pPr>
      <a:lvl3pPr marL="730250" indent="-228600" algn="l" rtl="0" eaLnBrk="0" fontAlgn="base" hangingPunct="0">
        <a:lnSpc>
          <a:spcPct val="90000"/>
        </a:lnSpc>
        <a:spcBef>
          <a:spcPts val="600"/>
        </a:spcBef>
        <a:spcAft>
          <a:spcPct val="0"/>
        </a:spcAft>
        <a:buClr>
          <a:schemeClr val="tx1"/>
        </a:buClr>
        <a:buSzPct val="80000"/>
        <a:buFont typeface="Arial" pitchFamily="34" charset="0"/>
        <a:buChar char="•"/>
        <a:defRPr lang="zh-TW" kern="1200">
          <a:solidFill>
            <a:schemeClr val="tx1"/>
          </a:solidFill>
          <a:latin typeface="Microsoft JhengHei UI" panose="020B0604030504040204" pitchFamily="34" charset="-120"/>
          <a:ea typeface="Microsoft JhengHei UI" panose="020B0604030504040204" pitchFamily="34" charset="-120"/>
          <a:cs typeface="+mn-cs"/>
        </a:defRPr>
      </a:lvl3pPr>
      <a:lvl4pPr marL="958850" indent="-228600" algn="l" rtl="0" eaLnBrk="0" fontAlgn="base" hangingPunct="0">
        <a:lnSpc>
          <a:spcPct val="90000"/>
        </a:lnSpc>
        <a:spcBef>
          <a:spcPts val="600"/>
        </a:spcBef>
        <a:spcAft>
          <a:spcPct val="0"/>
        </a:spcAft>
        <a:buClr>
          <a:schemeClr val="tx1"/>
        </a:buClr>
        <a:buSzPct val="80000"/>
        <a:buFont typeface="Arial" pitchFamily="34" charset="0"/>
        <a:buChar char="•"/>
        <a:defRPr lang="zh-TW" sz="1600" kern="1200">
          <a:solidFill>
            <a:schemeClr val="tx1"/>
          </a:solidFill>
          <a:latin typeface="Microsoft JhengHei UI" panose="020B0604030504040204" pitchFamily="34" charset="-120"/>
          <a:ea typeface="Microsoft JhengHei UI" panose="020B0604030504040204" pitchFamily="34" charset="-120"/>
          <a:cs typeface="+mn-cs"/>
        </a:defRPr>
      </a:lvl4pPr>
      <a:lvl5pPr marL="1187450" indent="-228600" algn="l" rtl="0" eaLnBrk="0" fontAlgn="base" hangingPunct="0">
        <a:lnSpc>
          <a:spcPct val="90000"/>
        </a:lnSpc>
        <a:spcBef>
          <a:spcPts val="600"/>
        </a:spcBef>
        <a:spcAft>
          <a:spcPct val="0"/>
        </a:spcAft>
        <a:buClr>
          <a:schemeClr val="tx1"/>
        </a:buClr>
        <a:buSzPct val="80000"/>
        <a:buFont typeface="Arial" pitchFamily="34" charset="0"/>
        <a:buChar char="•"/>
        <a:defRPr lang="zh-TW" sz="1600" kern="1200">
          <a:solidFill>
            <a:schemeClr val="tx1"/>
          </a:solidFill>
          <a:latin typeface="Microsoft JhengHei UI" panose="020B0604030504040204" pitchFamily="34" charset="-120"/>
          <a:ea typeface="Microsoft JhengHei UI" panose="020B0604030504040204" pitchFamily="34" charset="-120"/>
          <a:cs typeface="+mn-cs"/>
        </a:defRPr>
      </a:lvl5pPr>
      <a:lvl6pPr marL="14173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lang="zh-TW"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lang="zh-TW" sz="1600" kern="1200" baseline="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92563" y="431687"/>
            <a:ext cx="4529137" cy="1912938"/>
          </a:xfrm>
        </p:spPr>
        <p:txBody>
          <a:bodyPr>
            <a:normAutofit/>
          </a:bodyPr>
          <a:lstStyle/>
          <a:p>
            <a:pPr algn="ctr" eaLnBrk="1" hangingPunct="1"/>
            <a:r>
              <a:rPr lang="en-US" altLang="zh-TW" sz="5400" b="1" cap="none" dirty="0" smtClean="0">
                <a:solidFill>
                  <a:srgbClr val="FF0000"/>
                </a:solidFill>
                <a:effectLst>
                  <a:outerShdw blurRad="38100" dist="38100" dir="2700000" algn="tl">
                    <a:srgbClr val="000000">
                      <a:alpha val="43137"/>
                    </a:srgbClr>
                  </a:outerShdw>
                </a:effectLst>
                <a:latin typeface="Lucida Calligraphy" pitchFamily="66" charset="0"/>
              </a:rPr>
              <a:t>Greeting</a:t>
            </a:r>
            <a:br>
              <a:rPr lang="en-US" altLang="zh-TW" sz="5400" b="1" cap="none" dirty="0" smtClean="0">
                <a:solidFill>
                  <a:srgbClr val="FF0000"/>
                </a:solidFill>
                <a:effectLst>
                  <a:outerShdw blurRad="38100" dist="38100" dir="2700000" algn="tl">
                    <a:srgbClr val="000000">
                      <a:alpha val="43137"/>
                    </a:srgbClr>
                  </a:outerShdw>
                </a:effectLst>
                <a:latin typeface="Lucida Calligraphy" pitchFamily="66" charset="0"/>
              </a:rPr>
            </a:br>
            <a:r>
              <a:rPr lang="en-US" altLang="zh-TW" sz="2400" b="1" cap="none" dirty="0" smtClean="0">
                <a:solidFill>
                  <a:srgbClr val="FF0000"/>
                </a:solidFill>
                <a:effectLst>
                  <a:outerShdw blurRad="38100" dist="38100" dir="2700000" algn="tl">
                    <a:srgbClr val="000000">
                      <a:alpha val="43137"/>
                    </a:srgbClr>
                  </a:outerShdw>
                </a:effectLst>
                <a:latin typeface="Lucida Calligraphy" pitchFamily="66" charset="0"/>
              </a:rPr>
              <a:t> </a:t>
            </a:r>
            <a:r>
              <a:rPr lang="en-US" altLang="zh-TW" b="1" cap="none" dirty="0" smtClean="0">
                <a:solidFill>
                  <a:srgbClr val="FF0000"/>
                </a:solidFill>
                <a:effectLst>
                  <a:outerShdw blurRad="38100" dist="38100" dir="2700000" algn="tl">
                    <a:srgbClr val="000000">
                      <a:alpha val="43137"/>
                    </a:srgbClr>
                  </a:outerShdw>
                </a:effectLst>
                <a:latin typeface="Lucida Calligraphy" pitchFamily="66" charset="0"/>
              </a:rPr>
              <a:t/>
            </a:r>
            <a:br>
              <a:rPr lang="en-US" altLang="zh-TW" b="1" cap="none" dirty="0" smtClean="0">
                <a:solidFill>
                  <a:srgbClr val="FF0000"/>
                </a:solidFill>
                <a:effectLst>
                  <a:outerShdw blurRad="38100" dist="38100" dir="2700000" algn="tl">
                    <a:srgbClr val="000000">
                      <a:alpha val="43137"/>
                    </a:srgbClr>
                  </a:outerShdw>
                </a:effectLst>
                <a:latin typeface="Lucida Calligraphy" pitchFamily="66" charset="0"/>
              </a:rPr>
            </a:br>
            <a:r>
              <a:rPr lang="en-US" altLang="zh-TW" sz="3600" b="1" cap="none"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KITTY PHILLIPS</a:t>
            </a:r>
            <a:endParaRPr sz="3600" b="1" cap="none"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147" name="副標題 2"/>
          <p:cNvSpPr>
            <a:spLocks noGrp="1"/>
          </p:cNvSpPr>
          <p:nvPr>
            <p:ph type="subTitle" idx="1"/>
          </p:nvPr>
        </p:nvSpPr>
        <p:spPr>
          <a:xfrm>
            <a:off x="3992563" y="2656114"/>
            <a:ext cx="4903788" cy="3927306"/>
          </a:xfrm>
        </p:spPr>
        <p:txBody>
          <a:bodyPr>
            <a:normAutofit/>
          </a:bodyPr>
          <a:lstStyle/>
          <a:p>
            <a:pPr eaLnBrk="1" hangingPunct="1">
              <a:lnSpc>
                <a:spcPct val="70000"/>
              </a:lnSpc>
              <a:spcBef>
                <a:spcPct val="0"/>
              </a:spcBef>
            </a:pPr>
            <a:r>
              <a:rPr lang="en-US" altLang="zh-TW" sz="2200" dirty="0" smtClean="0">
                <a:solidFill>
                  <a:srgbClr val="0000FF"/>
                </a:solidFill>
                <a:latin typeface="Arial Narrow" panose="020B0606020202030204" pitchFamily="34" charset="0"/>
                <a:cs typeface="Angsana New" panose="02020603050405020304" pitchFamily="18" charset="-34"/>
              </a:rPr>
              <a:t>SOUTH AFRICAN TEAMS’ REPRESENTATIVE FOR TIMC 2016</a:t>
            </a:r>
          </a:p>
          <a:p>
            <a:pPr eaLnBrk="1" hangingPunct="1">
              <a:lnSpc>
                <a:spcPct val="70000"/>
              </a:lnSpc>
              <a:spcBef>
                <a:spcPct val="0"/>
              </a:spcBef>
            </a:pPr>
            <a:endParaRPr lang="en-US" altLang="zh-TW" sz="1800" dirty="0" smtClean="0">
              <a:solidFill>
                <a:srgbClr val="0000FF"/>
              </a:solidFill>
              <a:latin typeface="Arial Narrow" panose="020B0606020202030204" pitchFamily="34" charset="0"/>
              <a:cs typeface="Angsana New" panose="02020603050405020304" pitchFamily="18" charset="-34"/>
            </a:endParaRPr>
          </a:p>
          <a:p>
            <a:pPr eaLnBrk="1" hangingPunct="1">
              <a:lnSpc>
                <a:spcPct val="70000"/>
              </a:lnSpc>
              <a:spcBef>
                <a:spcPct val="0"/>
              </a:spcBef>
            </a:pPr>
            <a:r>
              <a:rPr lang="th-TH" sz="3200" dirty="0" smtClean="0">
                <a:solidFill>
                  <a:schemeClr val="tx2"/>
                </a:solidFill>
                <a:latin typeface="Arial Narrow" panose="020B0606020202030204" pitchFamily="34" charset="0"/>
                <a:cs typeface="Angsana New" panose="02020603050405020304" pitchFamily="18" charset="-34"/>
              </a:rPr>
              <a:t>ผู้แทน</a:t>
            </a:r>
            <a:r>
              <a:rPr lang="th-TH" sz="3200" dirty="0" smtClean="0">
                <a:solidFill>
                  <a:schemeClr val="tx2"/>
                </a:solidFill>
                <a:latin typeface="Arial Narrow" panose="020B0606020202030204" pitchFamily="34" charset="0"/>
                <a:cs typeface="Angsana New" panose="02020603050405020304" pitchFamily="18" charset="-34"/>
              </a:rPr>
              <a:t>จาก</a:t>
            </a:r>
            <a:r>
              <a:rPr lang="en-US" sz="3200" dirty="0" smtClean="0">
                <a:solidFill>
                  <a:schemeClr val="tx2"/>
                </a:solidFill>
                <a:latin typeface="Arial Narrow" panose="020B0606020202030204" pitchFamily="34" charset="0"/>
                <a:cs typeface="Angsana New" panose="02020603050405020304" pitchFamily="18" charset="-34"/>
              </a:rPr>
              <a:t> </a:t>
            </a:r>
            <a:r>
              <a:rPr lang="en-US" sz="1800" dirty="0" smtClean="0">
                <a:solidFill>
                  <a:schemeClr val="tx2"/>
                </a:solidFill>
                <a:latin typeface="Arial Narrow" panose="020B0606020202030204" pitchFamily="34" charset="0"/>
                <a:cs typeface="Angsana New" panose="02020603050405020304" pitchFamily="18" charset="-34"/>
              </a:rPr>
              <a:t>South </a:t>
            </a:r>
            <a:r>
              <a:rPr lang="en-US" sz="1800" dirty="0" smtClean="0">
                <a:solidFill>
                  <a:schemeClr val="tx2"/>
                </a:solidFill>
                <a:latin typeface="Arial Narrow" panose="020B0606020202030204" pitchFamily="34" charset="0"/>
                <a:cs typeface="Angsana New" panose="02020603050405020304" pitchFamily="18" charset="-34"/>
              </a:rPr>
              <a:t>Africa </a:t>
            </a:r>
            <a:r>
              <a:rPr lang="th-TH" sz="3200" dirty="0" smtClean="0">
                <a:solidFill>
                  <a:schemeClr val="tx2"/>
                </a:solidFill>
                <a:latin typeface="Arial Narrow" panose="020B0606020202030204" pitchFamily="34" charset="0"/>
                <a:cs typeface="Angsana New" panose="02020603050405020304" pitchFamily="18" charset="-34"/>
              </a:rPr>
              <a:t>ในการแข่งขันคณิตศาสตร์ระหว่างประเทศ ประจำปี พ.ศ. </a:t>
            </a:r>
            <a:r>
              <a:rPr lang="en-US" sz="1800" dirty="0" smtClean="0">
                <a:solidFill>
                  <a:schemeClr val="tx2"/>
                </a:solidFill>
                <a:latin typeface="Arial Narrow" panose="020B0606020202030204" pitchFamily="34" charset="0"/>
                <a:cs typeface="Angsana New" panose="02020603050405020304" pitchFamily="18" charset="-34"/>
              </a:rPr>
              <a:t>2559</a:t>
            </a:r>
            <a:r>
              <a:rPr lang="en-US" sz="2200" b="1" dirty="0" smtClean="0">
                <a:solidFill>
                  <a:schemeClr val="tx2"/>
                </a:solidFill>
                <a:latin typeface="Arial Narrow" panose="020B0606020202030204" pitchFamily="34" charset="0"/>
                <a:cs typeface="Angsana New" panose="02020603050405020304" pitchFamily="18" charset="-34"/>
              </a:rPr>
              <a:t>	</a:t>
            </a:r>
          </a:p>
          <a:p>
            <a:pPr eaLnBrk="1" hangingPunct="1">
              <a:lnSpc>
                <a:spcPct val="70000"/>
              </a:lnSpc>
              <a:spcBef>
                <a:spcPct val="0"/>
              </a:spcBef>
            </a:pPr>
            <a:endParaRPr lang="en-US" sz="1700" dirty="0" smtClean="0">
              <a:latin typeface="Arial Narrow" panose="020B0606020202030204" pitchFamily="34" charset="0"/>
              <a:cs typeface="Angsana New" panose="02020603050405020304" pitchFamily="18" charset="-34"/>
            </a:endParaRPr>
          </a:p>
          <a:p>
            <a:pPr eaLnBrk="1" hangingPunct="1">
              <a:lnSpc>
                <a:spcPct val="70000"/>
              </a:lnSpc>
              <a:spcBef>
                <a:spcPct val="0"/>
              </a:spcBef>
            </a:pPr>
            <a:r>
              <a:rPr lang="en-US" altLang="zh-TW" sz="1700" dirty="0" smtClean="0">
                <a:latin typeface="Arial Narrow" panose="020B0606020202030204" pitchFamily="34" charset="0"/>
                <a:cs typeface="Angsana New" panose="02020603050405020304" pitchFamily="18" charset="-34"/>
              </a:rPr>
              <a:t>	</a:t>
            </a:r>
            <a:br>
              <a:rPr lang="en-US" altLang="zh-TW" sz="1700" dirty="0" smtClean="0">
                <a:latin typeface="Arial Narrow" panose="020B0606020202030204" pitchFamily="34" charset="0"/>
                <a:cs typeface="Angsana New" panose="02020603050405020304" pitchFamily="18" charset="-34"/>
              </a:rPr>
            </a:br>
            <a:r>
              <a:rPr lang="en-US" altLang="zh-TW" sz="2200" dirty="0" smtClean="0">
                <a:solidFill>
                  <a:srgbClr val="339933"/>
                </a:solidFill>
                <a:latin typeface="Arial Narrow" panose="020B0606020202030204" pitchFamily="34" charset="0"/>
                <a:cs typeface="Angsana New" panose="02020603050405020304" pitchFamily="18" charset="-34"/>
              </a:rPr>
              <a:t>MEMBER OF THE SOUTH AFRICAN MATHEMATICS FOUNDATION SENIOR OLYMPIADS COMMITTEE</a:t>
            </a:r>
          </a:p>
          <a:p>
            <a:pPr eaLnBrk="1" hangingPunct="1">
              <a:lnSpc>
                <a:spcPct val="70000"/>
              </a:lnSpc>
              <a:spcBef>
                <a:spcPct val="0"/>
              </a:spcBef>
            </a:pPr>
            <a:endParaRPr lang="en-US" altLang="zh-TW" dirty="0" smtClean="0">
              <a:solidFill>
                <a:srgbClr val="339933"/>
              </a:solidFill>
              <a:latin typeface="Arial Narrow" panose="020B0606020202030204" pitchFamily="34" charset="0"/>
              <a:cs typeface="Angsana New" panose="02020603050405020304" pitchFamily="18" charset="-34"/>
            </a:endParaRPr>
          </a:p>
          <a:p>
            <a:pPr>
              <a:lnSpc>
                <a:spcPct val="70000"/>
              </a:lnSpc>
              <a:spcBef>
                <a:spcPct val="0"/>
              </a:spcBef>
            </a:pPr>
            <a:r>
              <a:rPr lang="th-TH" sz="3200" dirty="0" smtClean="0">
                <a:solidFill>
                  <a:schemeClr val="tx2"/>
                </a:solidFill>
                <a:latin typeface="Arial Narrow" panose="020B0606020202030204" pitchFamily="34" charset="0"/>
                <a:cs typeface="Angsana New" panose="02020603050405020304" pitchFamily="18" charset="-34"/>
              </a:rPr>
              <a:t>สมาชิก</a:t>
            </a:r>
            <a:r>
              <a:rPr lang="th-TH" sz="1700" dirty="0" smtClean="0">
                <a:solidFill>
                  <a:schemeClr val="tx2"/>
                </a:solidFill>
                <a:latin typeface="Arial Narrow" panose="020B0606020202030204" pitchFamily="34" charset="0"/>
                <a:cs typeface="Angsana New" panose="02020603050405020304" pitchFamily="18" charset="-34"/>
              </a:rPr>
              <a:t> </a:t>
            </a:r>
            <a:r>
              <a:rPr lang="en-US" sz="1800" dirty="0" smtClean="0">
                <a:solidFill>
                  <a:schemeClr val="tx2"/>
                </a:solidFill>
                <a:latin typeface="Arial Narrow" panose="020B0606020202030204" pitchFamily="34" charset="0"/>
                <a:cs typeface="Angsana New" panose="02020603050405020304" pitchFamily="18" charset="-34"/>
              </a:rPr>
              <a:t>The South African Mathematics Foundation Senior Olympiads Committee</a:t>
            </a:r>
          </a:p>
          <a:p>
            <a:pPr>
              <a:lnSpc>
                <a:spcPct val="70000"/>
              </a:lnSpc>
              <a:spcBef>
                <a:spcPct val="0"/>
              </a:spcBef>
            </a:pPr>
            <a:r>
              <a:rPr lang="th-TH" sz="1700" dirty="0" smtClean="0">
                <a:latin typeface="Arial Narrow" panose="020B0606020202030204" pitchFamily="34" charset="0"/>
                <a:cs typeface="Angsana New" panose="02020603050405020304" pitchFamily="18" charset="-34"/>
              </a:rPr>
              <a:t> </a:t>
            </a:r>
            <a:endParaRPr lang="en-US" sz="1700" dirty="0" smtClean="0">
              <a:latin typeface="Arial Narrow" panose="020B0606020202030204" pitchFamily="34" charset="0"/>
              <a:cs typeface="Angsana New" panose="02020603050405020304" pitchFamily="18" charset="-34"/>
            </a:endParaRPr>
          </a:p>
          <a:p>
            <a:pPr eaLnBrk="1" hangingPunct="1">
              <a:lnSpc>
                <a:spcPct val="70000"/>
              </a:lnSpc>
              <a:spcBef>
                <a:spcPct val="0"/>
              </a:spcBef>
            </a:pPr>
            <a:endParaRPr altLang="zh-TW" sz="1700" dirty="0" smtClean="0">
              <a:solidFill>
                <a:srgbClr val="339933"/>
              </a:solidFill>
              <a:latin typeface="Arial Narrow" panose="020B0606020202030204" pitchFamily="34" charset="0"/>
              <a:cs typeface="Angsana New" panose="02020603050405020304" pitchFamily="18" charset="-34"/>
            </a:endParaRPr>
          </a:p>
        </p:txBody>
      </p:sp>
      <p:pic>
        <p:nvPicPr>
          <p:cNvPr id="6148" name="Picture 5" descr="C025E8F6-6D3F-44B2-8C93-C7BB1291B4BE"/>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Lst>
          </a:blip>
          <a:srcRect/>
          <a:stretch>
            <a:fillRect/>
          </a:stretch>
        </p:blipFill>
        <p:spPr bwMode="auto">
          <a:xfrm>
            <a:off x="280988" y="1243013"/>
            <a:ext cx="3598862" cy="479742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body" idx="4294967295"/>
          </p:nvPr>
        </p:nvSpPr>
        <p:spPr>
          <a:xfrm>
            <a:off x="107950" y="373063"/>
            <a:ext cx="9036050" cy="5697537"/>
          </a:xfrm>
        </p:spPr>
        <p:txBody>
          <a:bodyPr/>
          <a:lstStyle/>
          <a:p>
            <a:pPr marL="0" indent="0" eaLnBrk="1" hangingPunct="1">
              <a:lnSpc>
                <a:spcPct val="100000"/>
              </a:lnSpc>
              <a:spcBef>
                <a:spcPct val="0"/>
              </a:spcBef>
              <a:buFont typeface="Arial" pitchFamily="34" charset="0"/>
              <a:buNone/>
            </a:pPr>
            <a:r>
              <a:rPr lang="en-US" altLang="zh-TW" sz="2500" dirty="0" smtClean="0">
                <a:solidFill>
                  <a:srgbClr val="0000FF"/>
                </a:solidFill>
                <a:latin typeface="Arial Narrow" panose="020B0606020202030204" pitchFamily="34" charset="0"/>
                <a:cs typeface="Angsana New" panose="02020603050405020304" pitchFamily="18" charset="-34"/>
              </a:rPr>
              <a:t>	In </a:t>
            </a:r>
            <a:r>
              <a:rPr lang="en-US" altLang="zh-TW" sz="2500" dirty="0" smtClean="0">
                <a:solidFill>
                  <a:srgbClr val="0000FF"/>
                </a:solidFill>
                <a:latin typeface="Arial Narrow" panose="020B0606020202030204" pitchFamily="34" charset="0"/>
                <a:cs typeface="Angsana New" panose="02020603050405020304" pitchFamily="18" charset="-34"/>
              </a:rPr>
              <a:t>South Africa we still have a very long way to go before we can achieve the success in these competitions that some of the other countries enjoy but what we do get from this experience is invaluable and we are slowly making inroads into achieving awareness of the importance of this type of event.</a:t>
            </a:r>
          </a:p>
          <a:p>
            <a:pPr marL="0" indent="0">
              <a:buFont typeface="Arial" pitchFamily="34" charset="0"/>
              <a:buNone/>
            </a:pPr>
            <a:r>
              <a:rPr lang="en-US" sz="3200" dirty="0" smtClean="0">
                <a:solidFill>
                  <a:schemeClr val="tx2"/>
                </a:solidFill>
                <a:latin typeface="Arial Narrow" panose="020B0606020202030204" pitchFamily="34" charset="0"/>
                <a:cs typeface="Angsana New" panose="02020603050405020304" pitchFamily="18" charset="-34"/>
              </a:rPr>
              <a:t>	</a:t>
            </a:r>
            <a:r>
              <a:rPr lang="th-TH" sz="3200" dirty="0" smtClean="0">
                <a:solidFill>
                  <a:schemeClr val="tx2"/>
                </a:solidFill>
                <a:latin typeface="Arial Narrow" panose="020B0606020202030204" pitchFamily="34" charset="0"/>
                <a:cs typeface="Angsana New" panose="02020603050405020304" pitchFamily="18" charset="-34"/>
              </a:rPr>
              <a:t>ใน</a:t>
            </a:r>
            <a:r>
              <a:rPr lang="en-US" sz="3200" dirty="0" smtClean="0">
                <a:solidFill>
                  <a:schemeClr val="tx2"/>
                </a:solidFill>
                <a:latin typeface="Arial Narrow" panose="020B0606020202030204" pitchFamily="34" charset="0"/>
                <a:cs typeface="Angsana New" panose="02020603050405020304" pitchFamily="18" charset="-34"/>
              </a:rPr>
              <a:t> </a:t>
            </a:r>
            <a:r>
              <a:rPr lang="en-US" sz="1800" dirty="0" smtClean="0">
                <a:solidFill>
                  <a:schemeClr val="tx2"/>
                </a:solidFill>
                <a:latin typeface="Arial Narrow" panose="020B0606020202030204" pitchFamily="34" charset="0"/>
                <a:cs typeface="Angsana New" panose="02020603050405020304" pitchFamily="18" charset="-34"/>
              </a:rPr>
              <a:t>South Africa </a:t>
            </a:r>
            <a:r>
              <a:rPr lang="th-TH" sz="3200" dirty="0" smtClean="0">
                <a:solidFill>
                  <a:schemeClr val="tx2"/>
                </a:solidFill>
                <a:latin typeface="Arial Narrow" panose="020B0606020202030204" pitchFamily="34" charset="0"/>
                <a:cs typeface="Angsana New" panose="02020603050405020304" pitchFamily="18" charset="-34"/>
              </a:rPr>
              <a:t>พวก</a:t>
            </a:r>
            <a:r>
              <a:rPr lang="th-TH" sz="3200" dirty="0" smtClean="0">
                <a:solidFill>
                  <a:schemeClr val="tx2"/>
                </a:solidFill>
                <a:latin typeface="Arial Narrow" panose="020B0606020202030204" pitchFamily="34" charset="0"/>
                <a:cs typeface="Angsana New" panose="02020603050405020304" pitchFamily="18" charset="-34"/>
              </a:rPr>
              <a:t>เรายังคงอยู่ไกลจากความสำเร็จในการแข่งขันที่มีผู้เข้าแข่งขันจากนานาประเทศเหล่านี้ แต่สิ่งที่พวกเราได้รับในการเข้าร่วมการแข่งขันคือประสบการณ์ที่ประเมินค่าไม่ได้ พวกเรากำลังก้าวเข้าสู่ความสำเร็จในการสร้างความตระหนักถึงความสำคัญของกิจกรรมเหล่านี้อย่างช้าๆ</a:t>
            </a:r>
            <a:endParaRPr lang="en-US" sz="32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en-US" altLang="zh-TW" dirty="0" smtClean="0">
                <a:solidFill>
                  <a:srgbClr val="0000FF"/>
                </a:solidFill>
                <a:latin typeface="Arial Narrow" panose="020B0606020202030204" pitchFamily="34" charset="0"/>
                <a:cs typeface="Angsana New" panose="02020603050405020304" pitchFamily="18" charset="-34"/>
              </a:rPr>
              <a:t> </a:t>
            </a:r>
            <a:endParaRPr altLang="en-US" dirty="0" smtClean="0">
              <a:solidFill>
                <a:srgbClr val="0000FF"/>
              </a:solidFill>
              <a:latin typeface="Arial Narrow" panose="020B0606020202030204" pitchFamily="34" charset="0"/>
              <a:cs typeface="Angsana New" panose="02020603050405020304" pitchFamily="18" charset="-34"/>
            </a:endParaRPr>
          </a:p>
        </p:txBody>
      </p:sp>
      <p:pic>
        <p:nvPicPr>
          <p:cNvPr id="15363" name="Picture 3" descr="IMG_5247"/>
          <p:cNvPicPr>
            <a:picLocks noChangeAspect="1" noChangeArrowheads="1"/>
          </p:cNvPicPr>
          <p:nvPr/>
        </p:nvPicPr>
        <p:blipFill>
          <a:blip r:embed="rId2" cstate="print"/>
          <a:srcRect/>
          <a:stretch>
            <a:fillRect/>
          </a:stretch>
        </p:blipFill>
        <p:spPr bwMode="auto">
          <a:xfrm>
            <a:off x="3046726" y="4380931"/>
            <a:ext cx="3158498" cy="2367887"/>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body" idx="4294967295"/>
          </p:nvPr>
        </p:nvSpPr>
        <p:spPr>
          <a:xfrm>
            <a:off x="450850" y="474663"/>
            <a:ext cx="8407400" cy="5697537"/>
          </a:xfrm>
        </p:spPr>
        <p:txBody>
          <a:bodyPr/>
          <a:lstStyle/>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However</a:t>
            </a:r>
            <a:r>
              <a:rPr lang="en-US" altLang="zh-TW" sz="2800" dirty="0" smtClean="0">
                <a:solidFill>
                  <a:srgbClr val="0000FF"/>
                </a:solidFill>
                <a:latin typeface="Arial Narrow" panose="020B0606020202030204" pitchFamily="34" charset="0"/>
                <a:cs typeface="Angsana New" panose="02020603050405020304" pitchFamily="18" charset="-34"/>
              </a:rPr>
              <a:t>, TIMC 2016 is not just about Mathematics. This competition also serves as a platform for Cultural exchange.</a:t>
            </a:r>
          </a:p>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a:t>
            </a:r>
          </a:p>
          <a:p>
            <a:pPr marL="0" indent="0" eaLnBrk="1" hangingPunct="1">
              <a:lnSpc>
                <a:spcPct val="100000"/>
              </a:lnSpc>
              <a:spcBef>
                <a:spcPct val="0"/>
              </a:spcBef>
              <a:buFont typeface="Arial" pitchFamily="34" charset="0"/>
              <a:buNone/>
            </a:pPr>
            <a:r>
              <a:rPr lang="en-US" altLang="th-TH" sz="2800" dirty="0" smtClean="0">
                <a:solidFill>
                  <a:schemeClr val="tx2"/>
                </a:solidFill>
                <a:latin typeface="Arial Narrow" panose="020B0606020202030204" pitchFamily="34" charset="0"/>
                <a:cs typeface="Angsana New" panose="02020603050405020304" pitchFamily="18" charset="-34"/>
              </a:rPr>
              <a:t>	</a:t>
            </a:r>
            <a:r>
              <a:rPr lang="th-TH" altLang="th-TH" sz="2800" dirty="0" smtClean="0">
                <a:solidFill>
                  <a:schemeClr val="tx2"/>
                </a:solidFill>
                <a:latin typeface="Arial Narrow" panose="020B0606020202030204" pitchFamily="34" charset="0"/>
                <a:cs typeface="Angsana New" panose="02020603050405020304" pitchFamily="18" charset="-34"/>
              </a:rPr>
              <a:t>อย่างไร</a:t>
            </a:r>
            <a:r>
              <a:rPr lang="th-TH" altLang="th-TH" sz="2800" dirty="0" smtClean="0">
                <a:solidFill>
                  <a:schemeClr val="tx2"/>
                </a:solidFill>
                <a:latin typeface="Arial Narrow" panose="020B0606020202030204" pitchFamily="34" charset="0"/>
                <a:cs typeface="Angsana New" panose="02020603050405020304" pitchFamily="18" charset="-34"/>
              </a:rPr>
              <a:t>ก็ตามการแข่งขันคณิตศาสตร์ระหว่างประเทศ ประจำปี พ.ศ. </a:t>
            </a:r>
            <a:r>
              <a:rPr lang="en-US" altLang="th-TH" sz="2800" dirty="0" smtClean="0">
                <a:solidFill>
                  <a:schemeClr val="tx2"/>
                </a:solidFill>
                <a:latin typeface="Arial Narrow" panose="020B0606020202030204" pitchFamily="34" charset="0"/>
                <a:cs typeface="Angsana New" panose="02020603050405020304" pitchFamily="18" charset="-34"/>
              </a:rPr>
              <a:t>2559 </a:t>
            </a:r>
            <a:r>
              <a:rPr lang="th-TH" altLang="th-TH" sz="2800" dirty="0" smtClean="0">
                <a:solidFill>
                  <a:schemeClr val="tx2"/>
                </a:solidFill>
                <a:latin typeface="Arial Narrow" panose="020B0606020202030204" pitchFamily="34" charset="0"/>
                <a:cs typeface="Angsana New" panose="02020603050405020304" pitchFamily="18" charset="-34"/>
              </a:rPr>
              <a:t>นี้ ไม่ใช่เพียงแค่การการแข่งขันคณิตศาสตร์เท่านั้น แต่การแข่งขันครั้งนี้ยังทำให้เกิดการแลกเปลี่ยนทางวัฒนธรรมอีกด้วย</a:t>
            </a:r>
            <a:endParaRPr altLang="en-US" sz="2800" dirty="0" smtClean="0">
              <a:solidFill>
                <a:schemeClr val="tx2"/>
              </a:solidFill>
              <a:latin typeface="Arial Narrow" panose="020B0606020202030204" pitchFamily="34" charset="0"/>
              <a:cs typeface="Angsana New" panose="02020603050405020304" pitchFamily="18" charset="-34"/>
            </a:endParaRPr>
          </a:p>
        </p:txBody>
      </p:sp>
      <p:pic>
        <p:nvPicPr>
          <p:cNvPr id="16387" name="Picture 3" descr="k DSC_0434 (47)"/>
          <p:cNvPicPr>
            <a:picLocks noChangeAspect="1" noChangeArrowheads="1"/>
          </p:cNvPicPr>
          <p:nvPr/>
        </p:nvPicPr>
        <p:blipFill>
          <a:blip r:embed="rId2" cstate="print"/>
          <a:srcRect/>
          <a:stretch>
            <a:fillRect/>
          </a:stretch>
        </p:blipFill>
        <p:spPr bwMode="auto">
          <a:xfrm>
            <a:off x="4552950" y="3485771"/>
            <a:ext cx="4305300" cy="2863850"/>
          </a:xfrm>
          <a:prstGeom prst="rect">
            <a:avLst/>
          </a:prstGeom>
          <a:ln>
            <a:noFill/>
          </a:ln>
          <a:effectLst>
            <a:softEdge rad="112500"/>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33" y="3452883"/>
            <a:ext cx="3753134" cy="281485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body" idx="4294967295"/>
          </p:nvPr>
        </p:nvSpPr>
        <p:spPr>
          <a:xfrm>
            <a:off x="211138" y="311150"/>
            <a:ext cx="8805862" cy="3606800"/>
          </a:xfrm>
        </p:spPr>
        <p:txBody>
          <a:bodyPr/>
          <a:lstStyle/>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Children </a:t>
            </a:r>
            <a:r>
              <a:rPr lang="en-US" altLang="zh-TW" sz="2800" dirty="0" smtClean="0">
                <a:solidFill>
                  <a:srgbClr val="0000FF"/>
                </a:solidFill>
                <a:latin typeface="Arial Narrow" panose="020B0606020202030204" pitchFamily="34" charset="0"/>
                <a:cs typeface="Angsana New" panose="02020603050405020304" pitchFamily="18" charset="-34"/>
              </a:rPr>
              <a:t>and adults from 5 continents and </a:t>
            </a:r>
            <a:r>
              <a:rPr lang="en-US" altLang="zh-TW" sz="2800" dirty="0" smtClean="0">
                <a:solidFill>
                  <a:srgbClr val="0000FF"/>
                </a:solidFill>
                <a:latin typeface="Arial Narrow" panose="020B0606020202030204" pitchFamily="34" charset="0"/>
                <a:cs typeface="Angsana New" panose="02020603050405020304" pitchFamily="18" charset="-34"/>
              </a:rPr>
              <a:t>about</a:t>
            </a:r>
            <a:r>
              <a:rPr lang="en-US" altLang="zh-TW" sz="2800" dirty="0" smtClean="0">
                <a:solidFill>
                  <a:srgbClr val="0000FF"/>
                </a:solidFill>
                <a:latin typeface="Arial Narrow" panose="020B0606020202030204" pitchFamily="34" charset="0"/>
                <a:cs typeface="Angsana New" panose="02020603050405020304" pitchFamily="18" charset="-34"/>
              </a:rPr>
              <a:t> </a:t>
            </a:r>
            <a:r>
              <a:rPr lang="en-US" altLang="zh-TW" sz="2800" dirty="0" smtClean="0">
                <a:solidFill>
                  <a:srgbClr val="0000FF"/>
                </a:solidFill>
                <a:latin typeface="Arial Narrow" panose="020B0606020202030204" pitchFamily="34" charset="0"/>
                <a:cs typeface="Angsana New" panose="02020603050405020304" pitchFamily="18" charset="-34"/>
              </a:rPr>
              <a:t>30 countries will come together to enjoy each other’s company and learn about the culture and traditions in each other’s countries. </a:t>
            </a:r>
            <a:endParaRPr lang="th-TH" altLang="zh-TW" sz="2800" dirty="0" smtClean="0">
              <a:solidFill>
                <a:srgbClr val="0000FF"/>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en-US" altLang="th-TH" sz="2800" dirty="0" smtClean="0">
                <a:solidFill>
                  <a:schemeClr val="tx2"/>
                </a:solidFill>
                <a:latin typeface="Arial Narrow" panose="020B0606020202030204" pitchFamily="34" charset="0"/>
                <a:cs typeface="Angsana New" panose="02020603050405020304" pitchFamily="18" charset="-34"/>
              </a:rPr>
              <a:t>	</a:t>
            </a:r>
            <a:r>
              <a:rPr lang="th-TH" altLang="th-TH" sz="2800" dirty="0" smtClean="0">
                <a:solidFill>
                  <a:schemeClr val="tx2"/>
                </a:solidFill>
                <a:latin typeface="Arial Narrow" panose="020B0606020202030204" pitchFamily="34" charset="0"/>
                <a:cs typeface="Angsana New" panose="02020603050405020304" pitchFamily="18" charset="-34"/>
              </a:rPr>
              <a:t>เด็กๆ</a:t>
            </a:r>
            <a:r>
              <a:rPr lang="th-TH" altLang="th-TH" sz="2800" dirty="0" smtClean="0">
                <a:solidFill>
                  <a:schemeClr val="tx2"/>
                </a:solidFill>
                <a:latin typeface="Arial Narrow" panose="020B0606020202030204" pitchFamily="34" charset="0"/>
                <a:cs typeface="Angsana New" panose="02020603050405020304" pitchFamily="18" charset="-34"/>
              </a:rPr>
              <a:t>และผู้ใหญ่จาก </a:t>
            </a:r>
            <a:r>
              <a:rPr lang="en-US" altLang="th-TH" sz="2800" dirty="0" smtClean="0">
                <a:solidFill>
                  <a:schemeClr val="tx2"/>
                </a:solidFill>
                <a:latin typeface="Arial Narrow" panose="020B0606020202030204" pitchFamily="34" charset="0"/>
                <a:cs typeface="Angsana New" panose="02020603050405020304" pitchFamily="18" charset="-34"/>
              </a:rPr>
              <a:t>5 </a:t>
            </a:r>
            <a:r>
              <a:rPr lang="th-TH" altLang="th-TH" sz="2800" dirty="0" smtClean="0">
                <a:solidFill>
                  <a:schemeClr val="tx2"/>
                </a:solidFill>
                <a:latin typeface="Arial Narrow" panose="020B0606020202030204" pitchFamily="34" charset="0"/>
                <a:cs typeface="Angsana New" panose="02020603050405020304" pitchFamily="18" charset="-34"/>
              </a:rPr>
              <a:t>ทวีป </a:t>
            </a:r>
            <a:r>
              <a:rPr lang="th-TH" altLang="th-TH" sz="2800" dirty="0" smtClean="0">
                <a:solidFill>
                  <a:schemeClr val="tx2"/>
                </a:solidFill>
                <a:latin typeface="Arial Narrow" panose="020B0606020202030204" pitchFamily="34" charset="0"/>
                <a:cs typeface="Angsana New" panose="02020603050405020304" pitchFamily="18" charset="-34"/>
              </a:rPr>
              <a:t>ราวๆ </a:t>
            </a:r>
            <a:r>
              <a:rPr lang="en-US" altLang="th-TH" sz="2800" dirty="0" smtClean="0">
                <a:solidFill>
                  <a:schemeClr val="tx2"/>
                </a:solidFill>
                <a:latin typeface="Arial Narrow" panose="020B0606020202030204" pitchFamily="34" charset="0"/>
                <a:cs typeface="Angsana New" panose="02020603050405020304" pitchFamily="18" charset="-34"/>
              </a:rPr>
              <a:t>30 </a:t>
            </a:r>
            <a:r>
              <a:rPr lang="th-TH" altLang="th-TH" sz="2800" dirty="0" smtClean="0">
                <a:solidFill>
                  <a:schemeClr val="tx2"/>
                </a:solidFill>
                <a:latin typeface="Arial Narrow" panose="020B0606020202030204" pitchFamily="34" charset="0"/>
                <a:cs typeface="Angsana New" panose="02020603050405020304" pitchFamily="18" charset="-34"/>
              </a:rPr>
              <a:t>ประเทศ จะมารวมกันแลกเปลี่ยนเรียนรู้ซึ่งกันและกันในด้านประเพณีและ</a:t>
            </a:r>
            <a:r>
              <a:rPr lang="th-TH" altLang="th-TH" sz="2800" dirty="0" smtClean="0">
                <a:solidFill>
                  <a:schemeClr val="tx2"/>
                </a:solidFill>
                <a:latin typeface="Arial Narrow" panose="020B0606020202030204" pitchFamily="34" charset="0"/>
                <a:cs typeface="Angsana New" panose="02020603050405020304" pitchFamily="18" charset="-34"/>
              </a:rPr>
              <a:t>วัฒนธรรม</a:t>
            </a:r>
            <a:endParaRPr altLang="en-US" sz="2800" dirty="0" smtClean="0">
              <a:solidFill>
                <a:schemeClr val="tx2"/>
              </a:solidFill>
              <a:latin typeface="Arial Narrow" panose="020B0606020202030204" pitchFamily="34" charset="0"/>
              <a:cs typeface="Angsana New" panose="02020603050405020304" pitchFamily="18" charset="-34"/>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98" y="2775014"/>
            <a:ext cx="3486658" cy="3692497"/>
          </a:xfrm>
          <a:prstGeom prst="rect">
            <a:avLst/>
          </a:prstGeom>
          <a:ln>
            <a:noFill/>
          </a:ln>
          <a:effectLst>
            <a:softEdge rad="1125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716" y="2797791"/>
            <a:ext cx="4892959" cy="366972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body" idx="4294967295"/>
          </p:nvPr>
        </p:nvSpPr>
        <p:spPr>
          <a:xfrm>
            <a:off x="211138" y="311150"/>
            <a:ext cx="8805862" cy="3606800"/>
          </a:xfrm>
        </p:spPr>
        <p:txBody>
          <a:bodyPr/>
          <a:lstStyle/>
          <a:p>
            <a:pPr marL="0" indent="0" eaLnBrk="1" hangingPunct="1">
              <a:lnSpc>
                <a:spcPct val="100000"/>
              </a:lnSpc>
              <a:spcBef>
                <a:spcPct val="0"/>
              </a:spcBef>
              <a:buNone/>
            </a:pPr>
            <a:r>
              <a:rPr lang="th-TH" altLang="zh-TW" sz="2800" dirty="0" smtClean="0">
                <a:solidFill>
                  <a:srgbClr val="0000FF"/>
                </a:solidFill>
                <a:latin typeface="Arial Narrow" panose="020B0606020202030204" pitchFamily="34" charset="0"/>
                <a:cs typeface="Angsana New" panose="02020603050405020304" pitchFamily="18" charset="-34"/>
              </a:rPr>
              <a:t>	</a:t>
            </a:r>
            <a:r>
              <a:rPr lang="en-US" altLang="zh-TW" sz="2800" dirty="0" smtClean="0">
                <a:solidFill>
                  <a:srgbClr val="0000FF"/>
                </a:solidFill>
                <a:latin typeface="Arial Narrow" panose="020B0606020202030204" pitchFamily="34" charset="0"/>
                <a:cs typeface="Angsana New" panose="02020603050405020304" pitchFamily="18" charset="-34"/>
              </a:rPr>
              <a:t>The children from South Africa will find that the food here is quite different to what they are used to at home. </a:t>
            </a:r>
            <a:r>
              <a:rPr lang="en-US" altLang="zh-TW" sz="2800" dirty="0">
                <a:solidFill>
                  <a:srgbClr val="0000FF"/>
                </a:solidFill>
                <a:latin typeface="Arial Narrow" panose="020B0606020202030204" pitchFamily="34" charset="0"/>
                <a:cs typeface="Angsana New" panose="02020603050405020304" pitchFamily="18" charset="-34"/>
              </a:rPr>
              <a:t>I always encourage them to be adventurous and try a little of each of the new and unfamiliar dishes they are served. </a:t>
            </a:r>
            <a:endParaRPr lang="en-US" altLang="zh-TW" sz="2800" dirty="0" smtClean="0">
              <a:solidFill>
                <a:srgbClr val="0000FF"/>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None/>
            </a:pPr>
            <a:r>
              <a:rPr lang="th-TH" altLang="th-TH" sz="2800" dirty="0" smtClean="0">
                <a:solidFill>
                  <a:schemeClr val="tx2"/>
                </a:solidFill>
                <a:latin typeface="Arial Narrow" panose="020B0606020202030204" pitchFamily="34" charset="0"/>
                <a:cs typeface="Angsana New" panose="02020603050405020304" pitchFamily="18" charset="-34"/>
              </a:rPr>
              <a:t>	เด็กๆ จาก </a:t>
            </a:r>
            <a:r>
              <a:rPr lang="en-US" altLang="th-TH" sz="2800" dirty="0" smtClean="0">
                <a:solidFill>
                  <a:schemeClr val="tx2"/>
                </a:solidFill>
                <a:latin typeface="Arial Narrow" panose="020B0606020202030204" pitchFamily="34" charset="0"/>
                <a:cs typeface="Angsana New" panose="02020603050405020304" pitchFamily="18" charset="-34"/>
              </a:rPr>
              <a:t>South Africa</a:t>
            </a:r>
            <a:r>
              <a:rPr lang="th-TH" altLang="th-TH" sz="2800" dirty="0" smtClean="0">
                <a:solidFill>
                  <a:schemeClr val="tx2"/>
                </a:solidFill>
                <a:latin typeface="Arial Narrow" panose="020B0606020202030204" pitchFamily="34" charset="0"/>
                <a:cs typeface="Angsana New" panose="02020603050405020304" pitchFamily="18" charset="-34"/>
              </a:rPr>
              <a:t> จะพบว่าอาหารที่นี่ค่อนข้างแตกต่างจากบ้านของพวกเขา </a:t>
            </a:r>
            <a:r>
              <a:rPr lang="th-TH" altLang="th-TH" sz="2800" dirty="0" smtClean="0">
                <a:solidFill>
                  <a:schemeClr val="tx2"/>
                </a:solidFill>
                <a:latin typeface="Arial Narrow" panose="020B0606020202030204" pitchFamily="34" charset="0"/>
                <a:cs typeface="Angsana New" panose="02020603050405020304" pitchFamily="18" charset="-34"/>
              </a:rPr>
              <a:t>ดิฉันมักจะกระตุ้นให้พวกเรากล้าที่จะลองสิ่ง</a:t>
            </a:r>
            <a:r>
              <a:rPr lang="th-TH" altLang="th-TH" sz="2800" dirty="0">
                <a:solidFill>
                  <a:schemeClr val="tx2"/>
                </a:solidFill>
                <a:latin typeface="Arial Narrow" panose="020B0606020202030204" pitchFamily="34" charset="0"/>
                <a:cs typeface="Angsana New" panose="02020603050405020304" pitchFamily="18" charset="-34"/>
              </a:rPr>
              <a:t>ใหม่ๆ และอาหารจานแปลกๆ ที่พวกเขา</a:t>
            </a:r>
          </a:p>
          <a:p>
            <a:pPr marL="0" indent="0" eaLnBrk="1" hangingPunct="1">
              <a:lnSpc>
                <a:spcPct val="100000"/>
              </a:lnSpc>
              <a:spcBef>
                <a:spcPct val="0"/>
              </a:spcBef>
              <a:buNone/>
            </a:pPr>
            <a:r>
              <a:rPr lang="th-TH" altLang="th-TH" sz="2800" dirty="0">
                <a:solidFill>
                  <a:schemeClr val="tx2"/>
                </a:solidFill>
                <a:latin typeface="Arial Narrow" panose="020B0606020202030204" pitchFamily="34" charset="0"/>
                <a:cs typeface="Angsana New" panose="02020603050405020304" pitchFamily="18" charset="-34"/>
              </a:rPr>
              <a:t>ได้รับอยู่เสมอ </a:t>
            </a:r>
            <a:endParaRPr altLang="en-US" sz="2800" dirty="0" smtClean="0">
              <a:solidFill>
                <a:schemeClr val="tx2"/>
              </a:solidFill>
              <a:latin typeface="Arial Narrow" panose="020B0606020202030204" pitchFamily="34" charset="0"/>
              <a:cs typeface="Angsana New" panose="02020603050405020304" pitchFamily="18" charset="-34"/>
            </a:endParaRPr>
          </a:p>
        </p:txBody>
      </p:sp>
      <p:pic>
        <p:nvPicPr>
          <p:cNvPr id="17411" name="Picture 3" descr="IMC2008_0884"/>
          <p:cNvPicPr>
            <a:picLocks noChangeAspect="1" noChangeArrowheads="1"/>
          </p:cNvPicPr>
          <p:nvPr/>
        </p:nvPicPr>
        <p:blipFill>
          <a:blip r:embed="rId2" cstate="print"/>
          <a:srcRect/>
          <a:stretch>
            <a:fillRect/>
          </a:stretch>
        </p:blipFill>
        <p:spPr bwMode="auto">
          <a:xfrm>
            <a:off x="2267744" y="3479966"/>
            <a:ext cx="4692650" cy="3141662"/>
          </a:xfrm>
          <a:prstGeom prst="rect">
            <a:avLst/>
          </a:prstGeom>
          <a:ln>
            <a:noFill/>
          </a:ln>
          <a:effectLst>
            <a:softEdge rad="112500"/>
          </a:effectLst>
        </p:spPr>
      </p:pic>
    </p:spTree>
    <p:extLst>
      <p:ext uri="{BB962C8B-B14F-4D97-AF65-F5344CB8AC3E}">
        <p14:creationId xmlns:p14="http://schemas.microsoft.com/office/powerpoint/2010/main" val="222629192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body" idx="4294967295"/>
          </p:nvPr>
        </p:nvSpPr>
        <p:spPr>
          <a:xfrm>
            <a:off x="114300" y="250825"/>
            <a:ext cx="8747125" cy="5383213"/>
          </a:xfrm>
        </p:spPr>
        <p:txBody>
          <a:bodyPr/>
          <a:lstStyle/>
          <a:p>
            <a:pPr marL="0" indent="0" eaLnBrk="1" hangingPunct="1">
              <a:lnSpc>
                <a:spcPct val="100000"/>
              </a:lnSpc>
              <a:spcBef>
                <a:spcPct val="0"/>
              </a:spcBef>
              <a:buFont typeface="Arial" pitchFamily="34" charset="0"/>
              <a:buNone/>
            </a:pPr>
            <a:r>
              <a:rPr lang="en-US" altLang="zh-TW" sz="2600" dirty="0" smtClean="0">
                <a:solidFill>
                  <a:srgbClr val="0000FF"/>
                </a:solidFill>
                <a:latin typeface="Arial Narrow" panose="020B0606020202030204" pitchFamily="34" charset="0"/>
                <a:cs typeface="Angsana New" panose="02020603050405020304" pitchFamily="18" charset="-34"/>
              </a:rPr>
              <a:t>	More </a:t>
            </a:r>
            <a:r>
              <a:rPr lang="en-US" altLang="zh-TW" sz="2600" dirty="0" smtClean="0">
                <a:solidFill>
                  <a:srgbClr val="0000FF"/>
                </a:solidFill>
                <a:latin typeface="Arial Narrow" panose="020B0606020202030204" pitchFamily="34" charset="0"/>
                <a:cs typeface="Angsana New" panose="02020603050405020304" pitchFamily="18" charset="-34"/>
              </a:rPr>
              <a:t>importantly, the children will learn that no matter where they come from in the world they are all very similar in many ways with common hopes and aspirations for their futures.</a:t>
            </a:r>
          </a:p>
          <a:p>
            <a:pPr marL="0" indent="0" eaLnBrk="1" hangingPunct="1">
              <a:lnSpc>
                <a:spcPct val="100000"/>
              </a:lnSpc>
              <a:spcBef>
                <a:spcPct val="0"/>
              </a:spcBef>
              <a:buFont typeface="Arial" pitchFamily="34" charset="0"/>
              <a:buNone/>
            </a:pPr>
            <a:r>
              <a:rPr lang="en-US" altLang="zh-TW" sz="1400" dirty="0" smtClean="0">
                <a:solidFill>
                  <a:srgbClr val="0000FF"/>
                </a:solidFill>
                <a:latin typeface="Arial Narrow" panose="020B0606020202030204" pitchFamily="34" charset="0"/>
                <a:cs typeface="Angsana New" panose="02020603050405020304" pitchFamily="18" charset="-34"/>
              </a:rPr>
              <a:t>   </a:t>
            </a:r>
          </a:p>
          <a:p>
            <a:pPr marL="0" indent="0" eaLnBrk="1" hangingPunct="1">
              <a:lnSpc>
                <a:spcPct val="100000"/>
              </a:lnSpc>
              <a:spcBef>
                <a:spcPct val="0"/>
              </a:spcBef>
              <a:buFont typeface="Arial" pitchFamily="34" charset="0"/>
              <a:buNone/>
            </a:pPr>
            <a:r>
              <a:rPr lang="en-US" altLang="th-TH" sz="3100" dirty="0" smtClean="0">
                <a:solidFill>
                  <a:schemeClr val="tx2"/>
                </a:solidFill>
                <a:latin typeface="Arial Narrow" panose="020B0606020202030204" pitchFamily="34" charset="0"/>
                <a:cs typeface="Angsana New" panose="02020603050405020304" pitchFamily="18" charset="-34"/>
              </a:rPr>
              <a:t>	</a:t>
            </a:r>
            <a:r>
              <a:rPr lang="th-TH" altLang="th-TH" sz="3100" dirty="0" smtClean="0">
                <a:solidFill>
                  <a:schemeClr val="tx2"/>
                </a:solidFill>
                <a:latin typeface="Arial Narrow" panose="020B0606020202030204" pitchFamily="34" charset="0"/>
                <a:cs typeface="Angsana New" panose="02020603050405020304" pitchFamily="18" charset="-34"/>
              </a:rPr>
              <a:t>สิ่ง</a:t>
            </a:r>
            <a:r>
              <a:rPr lang="th-TH" altLang="th-TH" sz="3100" dirty="0" smtClean="0">
                <a:solidFill>
                  <a:schemeClr val="tx2"/>
                </a:solidFill>
                <a:latin typeface="Arial Narrow" panose="020B0606020202030204" pitchFamily="34" charset="0"/>
                <a:cs typeface="Angsana New" panose="02020603050405020304" pitchFamily="18" charset="-34"/>
              </a:rPr>
              <a:t>ที่สำคัญที่สุดคือพวกเขา</a:t>
            </a:r>
            <a:r>
              <a:rPr lang="th-TH" altLang="th-TH" sz="3100" dirty="0" smtClean="0">
                <a:solidFill>
                  <a:schemeClr val="tx2"/>
                </a:solidFill>
                <a:latin typeface="Arial Narrow" panose="020B0606020202030204" pitchFamily="34" charset="0"/>
                <a:cs typeface="Angsana New" panose="02020603050405020304" pitchFamily="18" charset="-34"/>
              </a:rPr>
              <a:t>จะได้</a:t>
            </a:r>
            <a:r>
              <a:rPr lang="th-TH" altLang="th-TH" sz="3100" dirty="0" smtClean="0">
                <a:solidFill>
                  <a:schemeClr val="tx2"/>
                </a:solidFill>
                <a:latin typeface="Arial Narrow" panose="020B0606020202030204" pitchFamily="34" charset="0"/>
                <a:cs typeface="Angsana New" panose="02020603050405020304" pitchFamily="18" charset="-34"/>
              </a:rPr>
              <a:t>เรียนรู้ว่า ไม่ว่าพวกเขาจะมากจากส่วนใด</a:t>
            </a:r>
          </a:p>
          <a:p>
            <a:pPr marL="0" indent="0" eaLnBrk="1" hangingPunct="1">
              <a:lnSpc>
                <a:spcPct val="100000"/>
              </a:lnSpc>
              <a:spcBef>
                <a:spcPct val="0"/>
              </a:spcBef>
              <a:buFont typeface="Arial" pitchFamily="34" charset="0"/>
              <a:buNone/>
            </a:pPr>
            <a:r>
              <a:rPr lang="th-TH" altLang="th-TH" sz="3100" dirty="0" smtClean="0">
                <a:solidFill>
                  <a:schemeClr val="tx2"/>
                </a:solidFill>
                <a:latin typeface="Arial Narrow" panose="020B0606020202030204" pitchFamily="34" charset="0"/>
                <a:cs typeface="Angsana New" panose="02020603050405020304" pitchFamily="18" charset="-34"/>
              </a:rPr>
              <a:t>ของโลกพวกเขา ทุกคนล้วนแล้วแต่มีสิ่ง</a:t>
            </a:r>
            <a:r>
              <a:rPr lang="th-TH" altLang="th-TH" sz="3100" dirty="0" smtClean="0">
                <a:solidFill>
                  <a:schemeClr val="tx2"/>
                </a:solidFill>
                <a:latin typeface="Arial Narrow" panose="020B0606020202030204" pitchFamily="34" charset="0"/>
                <a:cs typeface="Angsana New" panose="02020603050405020304" pitchFamily="18" charset="-34"/>
              </a:rPr>
              <a:t>ที่คล้ายคลึง</a:t>
            </a:r>
            <a:r>
              <a:rPr lang="th-TH" altLang="th-TH" sz="3100" dirty="0" smtClean="0">
                <a:solidFill>
                  <a:schemeClr val="tx2"/>
                </a:solidFill>
                <a:latin typeface="Arial Narrow" panose="020B0606020202030204" pitchFamily="34" charset="0"/>
                <a:cs typeface="Angsana New" panose="02020603050405020304" pitchFamily="18" charset="-34"/>
              </a:rPr>
              <a:t>กันนั่นคือ ความหวังและความ</a:t>
            </a:r>
          </a:p>
          <a:p>
            <a:pPr marL="0" indent="0" eaLnBrk="1" hangingPunct="1">
              <a:lnSpc>
                <a:spcPct val="100000"/>
              </a:lnSpc>
              <a:spcBef>
                <a:spcPct val="0"/>
              </a:spcBef>
              <a:buFont typeface="Arial" pitchFamily="34" charset="0"/>
              <a:buNone/>
            </a:pPr>
            <a:r>
              <a:rPr lang="th-TH" altLang="th-TH" sz="3100" dirty="0" smtClean="0">
                <a:solidFill>
                  <a:schemeClr val="tx2"/>
                </a:solidFill>
                <a:latin typeface="Arial Narrow" panose="020B0606020202030204" pitchFamily="34" charset="0"/>
                <a:cs typeface="Angsana New" panose="02020603050405020304" pitchFamily="18" charset="-34"/>
              </a:rPr>
              <a:t>ฝันถึงอนาคตของพวกเขา</a:t>
            </a:r>
            <a:endParaRPr altLang="en-US" sz="3100" dirty="0" smtClean="0">
              <a:solidFill>
                <a:schemeClr val="tx2"/>
              </a:solidFill>
              <a:latin typeface="Arial Narrow" panose="020B0606020202030204" pitchFamily="34" charset="0"/>
              <a:cs typeface="Angsana New" panose="02020603050405020304" pitchFamily="18" charset="-34"/>
            </a:endParaRPr>
          </a:p>
        </p:txBody>
      </p:sp>
      <p:pic>
        <p:nvPicPr>
          <p:cNvPr id="18435" name="Picture 3" descr="m IMG_7875 (13)"/>
          <p:cNvPicPr>
            <a:picLocks noChangeAspect="1" noChangeArrowheads="1"/>
          </p:cNvPicPr>
          <p:nvPr/>
        </p:nvPicPr>
        <p:blipFill>
          <a:blip r:embed="rId2" cstate="print"/>
          <a:srcRect l="2141" t="1631"/>
          <a:stretch>
            <a:fillRect/>
          </a:stretch>
        </p:blipFill>
        <p:spPr bwMode="auto">
          <a:xfrm>
            <a:off x="2159793" y="3300911"/>
            <a:ext cx="4656138" cy="325437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body" idx="4294967295"/>
          </p:nvPr>
        </p:nvSpPr>
        <p:spPr>
          <a:xfrm>
            <a:off x="247650" y="217488"/>
            <a:ext cx="8728075" cy="6196012"/>
          </a:xfrm>
        </p:spPr>
        <p:txBody>
          <a:bodyPr/>
          <a:lstStyle/>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Hopefully </a:t>
            </a:r>
            <a:r>
              <a:rPr lang="en-US" altLang="zh-TW" sz="2800" dirty="0" smtClean="0">
                <a:solidFill>
                  <a:srgbClr val="0000FF"/>
                </a:solidFill>
                <a:latin typeface="Arial Narrow" panose="020B0606020202030204" pitchFamily="34" charset="0"/>
                <a:cs typeface="Angsana New" panose="02020603050405020304" pitchFamily="18" charset="-34"/>
              </a:rPr>
              <a:t>one day in the future, when some of these young contestants are leaders in their respective countries, they will be able to communicate with a better understanding of each other and thus be able to talk through and solve international problems together in harmony rather than resorting to violence.</a:t>
            </a:r>
          </a:p>
          <a:p>
            <a:pPr marL="0" indent="0" eaLnBrk="1" hangingPunct="1">
              <a:lnSpc>
                <a:spcPct val="100000"/>
              </a:lnSpc>
              <a:spcBef>
                <a:spcPct val="0"/>
              </a:spcBef>
              <a:buFont typeface="Arial" pitchFamily="34" charset="0"/>
              <a:buNone/>
            </a:pPr>
            <a:endParaRPr lang="th-TH" sz="2800" dirty="0" smtClean="0">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en-US" sz="2800" dirty="0" smtClean="0">
                <a:solidFill>
                  <a:schemeClr val="tx2"/>
                </a:solidFill>
                <a:latin typeface="Arial Narrow" panose="020B0606020202030204" pitchFamily="34" charset="0"/>
                <a:cs typeface="Angsana New" panose="02020603050405020304" pitchFamily="18" charset="-34"/>
              </a:rPr>
              <a:t>	</a:t>
            </a:r>
            <a:r>
              <a:rPr lang="th-TH" sz="2800" dirty="0" smtClean="0">
                <a:solidFill>
                  <a:schemeClr val="tx2"/>
                </a:solidFill>
                <a:latin typeface="Arial Narrow" panose="020B0606020202030204" pitchFamily="34" charset="0"/>
                <a:cs typeface="Angsana New" panose="02020603050405020304" pitchFamily="18" charset="-34"/>
              </a:rPr>
              <a:t>และ</a:t>
            </a:r>
            <a:r>
              <a:rPr lang="th-TH" sz="2800" dirty="0" smtClean="0">
                <a:solidFill>
                  <a:schemeClr val="tx2"/>
                </a:solidFill>
                <a:latin typeface="Arial Narrow" panose="020B0606020202030204" pitchFamily="34" charset="0"/>
                <a:cs typeface="Angsana New" panose="02020603050405020304" pitchFamily="18" charset="-34"/>
              </a:rPr>
              <a:t>หวังเป็นอย่างยิ่งว่าในวันหนึ่งพวก</a:t>
            </a:r>
            <a:r>
              <a:rPr lang="th-TH" sz="2800" dirty="0" smtClean="0">
                <a:solidFill>
                  <a:schemeClr val="tx2"/>
                </a:solidFill>
                <a:latin typeface="Arial Narrow" panose="020B0606020202030204" pitchFamily="34" charset="0"/>
                <a:cs typeface="Angsana New" panose="02020603050405020304" pitchFamily="18" charset="-34"/>
              </a:rPr>
              <a:t>เด็กๆผู้</a:t>
            </a:r>
            <a:r>
              <a:rPr lang="th-TH" sz="2800" dirty="0" smtClean="0">
                <a:solidFill>
                  <a:schemeClr val="tx2"/>
                </a:solidFill>
                <a:latin typeface="Arial Narrow" panose="020B0606020202030204" pitchFamily="34" charset="0"/>
                <a:cs typeface="Angsana New" panose="02020603050405020304" pitchFamily="18" charset="-34"/>
              </a:rPr>
              <a:t>เข้าแข่งขันเหล่านี้จะกลายเป็นผู้นำของแต่</a:t>
            </a:r>
            <a:r>
              <a:rPr lang="th-TH" sz="2800" dirty="0" smtClean="0">
                <a:solidFill>
                  <a:schemeClr val="tx2"/>
                </a:solidFill>
                <a:latin typeface="Arial Narrow" panose="020B0606020202030204" pitchFamily="34" charset="0"/>
                <a:cs typeface="Angsana New" panose="02020603050405020304" pitchFamily="18" charset="-34"/>
              </a:rPr>
              <a:t>ละประเทศ </a:t>
            </a:r>
            <a:r>
              <a:rPr lang="th-TH" sz="2800" dirty="0" smtClean="0">
                <a:solidFill>
                  <a:schemeClr val="tx2"/>
                </a:solidFill>
                <a:latin typeface="Arial Narrow" panose="020B0606020202030204" pitchFamily="34" charset="0"/>
                <a:cs typeface="Angsana New" panose="02020603050405020304" pitchFamily="18" charset="-34"/>
              </a:rPr>
              <a:t>พวกเขาจะสามารถ</a:t>
            </a:r>
            <a:r>
              <a:rPr lang="th-TH" sz="2800" dirty="0" smtClean="0">
                <a:solidFill>
                  <a:schemeClr val="tx2"/>
                </a:solidFill>
                <a:latin typeface="Arial Narrow" panose="020B0606020202030204" pitchFamily="34" charset="0"/>
                <a:cs typeface="Angsana New" panose="02020603050405020304" pitchFamily="18" charset="-34"/>
              </a:rPr>
              <a:t>สื่อสาร</a:t>
            </a:r>
            <a:endParaRPr lang="en-US" sz="28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th-TH" sz="2800" dirty="0" smtClean="0">
                <a:solidFill>
                  <a:schemeClr val="tx2"/>
                </a:solidFill>
                <a:latin typeface="Arial Narrow" panose="020B0606020202030204" pitchFamily="34" charset="0"/>
                <a:cs typeface="Angsana New" panose="02020603050405020304" pitchFamily="18" charset="-34"/>
              </a:rPr>
              <a:t>ด้วยความเข้าใจ</a:t>
            </a:r>
            <a:r>
              <a:rPr lang="th-TH" sz="2800" dirty="0" smtClean="0">
                <a:solidFill>
                  <a:schemeClr val="tx2"/>
                </a:solidFill>
                <a:latin typeface="Arial Narrow" panose="020B0606020202030204" pitchFamily="34" charset="0"/>
                <a:cs typeface="Angsana New" panose="02020603050405020304" pitchFamily="18" charset="-34"/>
              </a:rPr>
              <a:t>ซึ่งกันและกัน และ</a:t>
            </a:r>
            <a:r>
              <a:rPr lang="th-TH" sz="2800" dirty="0" smtClean="0">
                <a:solidFill>
                  <a:schemeClr val="tx2"/>
                </a:solidFill>
                <a:latin typeface="Arial Narrow" panose="020B0606020202030204" pitchFamily="34" charset="0"/>
                <a:cs typeface="Angsana New" panose="02020603050405020304" pitchFamily="18" charset="-34"/>
              </a:rPr>
              <a:t>สามารถ</a:t>
            </a:r>
            <a:endParaRPr lang="en-US" sz="28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th-TH" sz="2800" dirty="0" smtClean="0">
                <a:solidFill>
                  <a:schemeClr val="tx2"/>
                </a:solidFill>
                <a:latin typeface="Arial Narrow" panose="020B0606020202030204" pitchFamily="34" charset="0"/>
                <a:cs typeface="Angsana New" panose="02020603050405020304" pitchFamily="18" charset="-34"/>
              </a:rPr>
              <a:t>ใช้</a:t>
            </a:r>
            <a:r>
              <a:rPr lang="th-TH" sz="2800" dirty="0" smtClean="0">
                <a:solidFill>
                  <a:schemeClr val="tx2"/>
                </a:solidFill>
                <a:latin typeface="Arial Narrow" panose="020B0606020202030204" pitchFamily="34" charset="0"/>
                <a:cs typeface="Angsana New" panose="02020603050405020304" pitchFamily="18" charset="-34"/>
              </a:rPr>
              <a:t>การ</a:t>
            </a:r>
            <a:r>
              <a:rPr lang="th-TH" sz="2800" dirty="0" smtClean="0">
                <a:solidFill>
                  <a:schemeClr val="tx2"/>
                </a:solidFill>
                <a:latin typeface="Arial Narrow" panose="020B0606020202030204" pitchFamily="34" charset="0"/>
                <a:cs typeface="Angsana New" panose="02020603050405020304" pitchFamily="18" charset="-34"/>
              </a:rPr>
              <a:t>พูดเพื่อ</a:t>
            </a:r>
            <a:r>
              <a:rPr lang="th-TH" sz="2800" dirty="0" smtClean="0">
                <a:solidFill>
                  <a:schemeClr val="tx2"/>
                </a:solidFill>
                <a:latin typeface="Arial Narrow" panose="020B0606020202030204" pitchFamily="34" charset="0"/>
                <a:cs typeface="Angsana New" panose="02020603050405020304" pitchFamily="18" charset="-34"/>
              </a:rPr>
              <a:t>แก้ปัญหาระหว่างประเทศ</a:t>
            </a:r>
            <a:r>
              <a:rPr lang="th-TH" sz="2800" dirty="0" smtClean="0">
                <a:solidFill>
                  <a:schemeClr val="tx2"/>
                </a:solidFill>
                <a:latin typeface="Arial Narrow" panose="020B0606020202030204" pitchFamily="34" charset="0"/>
                <a:cs typeface="Angsana New" panose="02020603050405020304" pitchFamily="18" charset="-34"/>
              </a:rPr>
              <a:t>ร่วมกัน</a:t>
            </a:r>
            <a:endParaRPr lang="en-US" sz="28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th-TH" sz="2800" dirty="0" smtClean="0">
                <a:solidFill>
                  <a:schemeClr val="tx2"/>
                </a:solidFill>
                <a:latin typeface="Arial Narrow" panose="020B0606020202030204" pitchFamily="34" charset="0"/>
                <a:cs typeface="Angsana New" panose="02020603050405020304" pitchFamily="18" charset="-34"/>
              </a:rPr>
              <a:t>สร้างสัมพันธภาพ</a:t>
            </a:r>
            <a:r>
              <a:rPr lang="th-TH" sz="2800" dirty="0" smtClean="0">
                <a:solidFill>
                  <a:schemeClr val="tx2"/>
                </a:solidFill>
                <a:latin typeface="Arial Narrow" panose="020B0606020202030204" pitchFamily="34" charset="0"/>
                <a:cs typeface="Angsana New" panose="02020603050405020304" pitchFamily="18" charset="-34"/>
              </a:rPr>
              <a:t>ที่ดีต่อกันมากกว่าการ</a:t>
            </a:r>
            <a:r>
              <a:rPr lang="th-TH" sz="2800" dirty="0" smtClean="0">
                <a:solidFill>
                  <a:schemeClr val="tx2"/>
                </a:solidFill>
                <a:latin typeface="Arial Narrow" panose="020B0606020202030204" pitchFamily="34" charset="0"/>
                <a:cs typeface="Angsana New" panose="02020603050405020304" pitchFamily="18" charset="-34"/>
              </a:rPr>
              <a:t>นำไป</a:t>
            </a:r>
            <a:endParaRPr lang="en-US" sz="28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th-TH" sz="2800" dirty="0" smtClean="0">
                <a:solidFill>
                  <a:schemeClr val="tx2"/>
                </a:solidFill>
                <a:latin typeface="Arial Narrow" panose="020B0606020202030204" pitchFamily="34" charset="0"/>
                <a:cs typeface="Angsana New" panose="02020603050405020304" pitchFamily="18" charset="-34"/>
              </a:rPr>
              <a:t>สู่การต่อสู้</a:t>
            </a:r>
            <a:r>
              <a:rPr lang="th-TH" sz="2800" dirty="0" smtClean="0">
                <a:solidFill>
                  <a:schemeClr val="tx2"/>
                </a:solidFill>
                <a:latin typeface="Arial Narrow" panose="020B0606020202030204" pitchFamily="34" charset="0"/>
                <a:cs typeface="Angsana New" panose="02020603050405020304" pitchFamily="18" charset="-34"/>
              </a:rPr>
              <a:t>อันแสนที่จะโหดร้าย</a:t>
            </a:r>
            <a:r>
              <a:rPr lang="en-US" altLang="zh-TW" sz="2800" dirty="0" smtClean="0">
                <a:solidFill>
                  <a:schemeClr val="tx2"/>
                </a:solidFill>
                <a:latin typeface="Arial Narrow" panose="020B0606020202030204" pitchFamily="34" charset="0"/>
                <a:cs typeface="Angsana New" panose="02020603050405020304" pitchFamily="18" charset="-34"/>
              </a:rPr>
              <a:t> </a:t>
            </a:r>
            <a:endParaRPr altLang="en-US" sz="2800" dirty="0" smtClean="0">
              <a:solidFill>
                <a:schemeClr val="tx2"/>
              </a:solidFill>
              <a:latin typeface="Arial Narrow" panose="020B0606020202030204" pitchFamily="34" charset="0"/>
              <a:cs typeface="Angsana New" panose="02020603050405020304" pitchFamily="18" charset="-3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411" y="3315494"/>
            <a:ext cx="4050179" cy="303763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376" y="685801"/>
            <a:ext cx="3657601" cy="5428396"/>
          </a:xfrm>
        </p:spPr>
        <p:txBody>
          <a:bodyPr/>
          <a:lstStyle/>
          <a:p>
            <a:r>
              <a:rPr lang="en-US" sz="2800" dirty="0" smtClean="0">
                <a:solidFill>
                  <a:srgbClr val="0000FF"/>
                </a:solidFill>
                <a:latin typeface="Arial Narrow" panose="020B0606020202030204" pitchFamily="34" charset="0"/>
              </a:rPr>
              <a:t>	I hope that you all have an enriching and pleasurable stay in this beautiful city and that one day you will come to South Africa. </a:t>
            </a:r>
          </a:p>
          <a:p>
            <a:endParaRPr lang="en-US" sz="2800" dirty="0">
              <a:solidFill>
                <a:srgbClr val="0000FF"/>
              </a:solidFill>
              <a:latin typeface="Arial Narrow" panose="020B0606020202030204" pitchFamily="34" charset="0"/>
            </a:endParaRPr>
          </a:p>
          <a:p>
            <a:pPr algn="ctr"/>
            <a:r>
              <a:rPr lang="en-US" sz="2800" dirty="0" smtClean="0">
                <a:solidFill>
                  <a:srgbClr val="0000FF"/>
                </a:solidFill>
                <a:latin typeface="Arial Narrow" panose="020B0606020202030204" pitchFamily="34" charset="0"/>
              </a:rPr>
              <a:t>Thank you</a:t>
            </a:r>
            <a:r>
              <a:rPr lang="th-TH" sz="2800" dirty="0" smtClean="0">
                <a:solidFill>
                  <a:srgbClr val="0000FF"/>
                </a:solidFill>
                <a:latin typeface="Arial Narrow" panose="020B0606020202030204" pitchFamily="34" charset="0"/>
              </a:rPr>
              <a:t>..</a:t>
            </a:r>
            <a:endParaRPr lang="en-US" sz="2800" dirty="0" smtClean="0">
              <a:solidFill>
                <a:srgbClr val="0000FF"/>
              </a:solidFill>
              <a:latin typeface="Arial Narrow" panose="020B0606020202030204" pitchFamily="34" charset="0"/>
            </a:endParaRPr>
          </a:p>
          <a:p>
            <a:pPr algn="ctr"/>
            <a:endParaRPr lang="en-US" sz="2800" dirty="0">
              <a:solidFill>
                <a:srgbClr val="0000FF"/>
              </a:solidFill>
              <a:latin typeface="Arial Narrow" panose="020B0606020202030204" pitchFamily="34" charset="0"/>
            </a:endParaRPr>
          </a:p>
          <a:p>
            <a:r>
              <a:rPr lang="en-US" sz="2800" dirty="0" smtClean="0">
                <a:solidFill>
                  <a:schemeClr val="tx2"/>
                </a:solidFill>
                <a:latin typeface="Arial Narrow" panose="020B0606020202030204" pitchFamily="34" charset="0"/>
              </a:rPr>
              <a:t>             </a:t>
            </a:r>
            <a:r>
              <a:rPr lang="th-TH" sz="2800" dirty="0" smtClean="0">
                <a:solidFill>
                  <a:schemeClr val="tx2"/>
                </a:solidFill>
                <a:latin typeface="Arial Narrow" panose="020B0606020202030204" pitchFamily="34" charset="0"/>
              </a:rPr>
              <a:t>ฉันหวังว่าทุกท่านจะได้รับความสุข ความเพลิดเพลิน ในเมืองที่สวยงามแห่งนี้ และในวันหนึ่งท่านจะได้มีโอกาสไปเยี่ยม</a:t>
            </a:r>
            <a:r>
              <a:rPr lang="en-US" sz="2800" dirty="0" smtClean="0">
                <a:solidFill>
                  <a:schemeClr val="tx2"/>
                </a:solidFill>
                <a:latin typeface="Arial Narrow" panose="020B0606020202030204" pitchFamily="34" charset="0"/>
              </a:rPr>
              <a:t> South Africa</a:t>
            </a:r>
          </a:p>
          <a:p>
            <a:endParaRPr lang="en-US" sz="2800" dirty="0">
              <a:solidFill>
                <a:schemeClr val="tx2"/>
              </a:solidFill>
              <a:latin typeface="Arial Narrow" panose="020B0606020202030204" pitchFamily="34" charset="0"/>
            </a:endParaRPr>
          </a:p>
          <a:p>
            <a:pPr algn="ctr"/>
            <a:r>
              <a:rPr lang="th-TH" sz="2800" dirty="0" smtClean="0">
                <a:solidFill>
                  <a:schemeClr val="tx2"/>
                </a:solidFill>
                <a:latin typeface="Arial Narrow" panose="020B0606020202030204" pitchFamily="34" charset="0"/>
              </a:rPr>
              <a:t>ขอบคุณค่ะ..</a:t>
            </a:r>
            <a:endParaRPr lang="en-US" sz="2800" dirty="0">
              <a:solidFill>
                <a:schemeClr val="tx2"/>
              </a:solidFill>
              <a:latin typeface="Arial Narrow" panose="020B0606020202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096" r="296" b="3012"/>
          <a:stretch/>
        </p:blipFill>
        <p:spPr>
          <a:xfrm>
            <a:off x="4238295" y="14514"/>
            <a:ext cx="4891191" cy="6850743"/>
          </a:xfrm>
          <a:prstGeom prst="rect">
            <a:avLst/>
          </a:prstGeom>
        </p:spPr>
      </p:pic>
    </p:spTree>
    <p:extLst>
      <p:ext uri="{BB962C8B-B14F-4D97-AF65-F5344CB8AC3E}">
        <p14:creationId xmlns:p14="http://schemas.microsoft.com/office/powerpoint/2010/main" val="344464949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4294967295"/>
          </p:nvPr>
        </p:nvSpPr>
        <p:spPr>
          <a:xfrm>
            <a:off x="413318" y="446041"/>
            <a:ext cx="8498669" cy="2460933"/>
          </a:xfrm>
        </p:spPr>
        <p:txBody>
          <a:bodyPr/>
          <a:lstStyle/>
          <a:p>
            <a:pPr marL="0" indent="0" eaLnBrk="1" hangingPunct="1">
              <a:lnSpc>
                <a:spcPct val="100000"/>
              </a:lnSpc>
              <a:spcBef>
                <a:spcPct val="0"/>
              </a:spcBef>
              <a:buFont typeface="Arial" pitchFamily="34" charset="0"/>
              <a:buNone/>
            </a:pPr>
            <a:r>
              <a:rPr lang="th-TH" altLang="zh-TW" sz="2800" dirty="0" smtClean="0">
                <a:solidFill>
                  <a:srgbClr val="0000FF"/>
                </a:solidFill>
                <a:latin typeface="Arial Narrow" panose="020B0606020202030204" pitchFamily="34" charset="0"/>
                <a:cs typeface="Angsana New" panose="02020603050405020304" pitchFamily="18" charset="-34"/>
              </a:rPr>
              <a:t>       </a:t>
            </a:r>
            <a:r>
              <a:rPr lang="en-US" altLang="zh-TW" sz="2800" dirty="0" smtClean="0">
                <a:solidFill>
                  <a:srgbClr val="0000FF"/>
                </a:solidFill>
                <a:latin typeface="Arial Narrow" panose="020B0606020202030204" pitchFamily="34" charset="0"/>
                <a:cs typeface="Angsana New" panose="02020603050405020304" pitchFamily="18" charset="-34"/>
              </a:rPr>
              <a:t>The </a:t>
            </a:r>
            <a:r>
              <a:rPr lang="en-US" altLang="zh-TW" sz="2800" dirty="0" smtClean="0">
                <a:solidFill>
                  <a:srgbClr val="0000FF"/>
                </a:solidFill>
                <a:latin typeface="Arial Narrow" panose="020B0606020202030204" pitchFamily="34" charset="0"/>
                <a:cs typeface="Angsana New" panose="02020603050405020304" pitchFamily="18" charset="-34"/>
              </a:rPr>
              <a:t>Deputy Minister of Education, Thailand. Representatives of Chiang Mai Province, Mr. </a:t>
            </a:r>
            <a:r>
              <a:rPr lang="en-US" altLang="zh-TW" sz="2800" dirty="0" err="1" smtClean="0">
                <a:solidFill>
                  <a:srgbClr val="0000FF"/>
                </a:solidFill>
                <a:latin typeface="Arial Narrow" panose="020B0606020202030204" pitchFamily="34" charset="0"/>
                <a:cs typeface="Angsana New" panose="02020603050405020304" pitchFamily="18" charset="-34"/>
              </a:rPr>
              <a:t>Pramote</a:t>
            </a:r>
            <a:r>
              <a:rPr lang="en-US" altLang="zh-TW" sz="2800" dirty="0" smtClean="0">
                <a:solidFill>
                  <a:srgbClr val="0000FF"/>
                </a:solidFill>
                <a:latin typeface="Arial Narrow" panose="020B0606020202030204" pitchFamily="34" charset="0"/>
                <a:cs typeface="Angsana New" panose="02020603050405020304" pitchFamily="18" charset="-34"/>
              </a:rPr>
              <a:t>, Madam </a:t>
            </a:r>
            <a:r>
              <a:rPr lang="en-US" altLang="zh-TW" sz="2800" dirty="0" err="1" smtClean="0">
                <a:solidFill>
                  <a:srgbClr val="0000FF"/>
                </a:solidFill>
                <a:latin typeface="Arial Narrow" panose="020B0606020202030204" pitchFamily="34" charset="0"/>
                <a:cs typeface="Angsana New" panose="02020603050405020304" pitchFamily="18" charset="-34"/>
              </a:rPr>
              <a:t>Nijvadee</a:t>
            </a:r>
            <a:r>
              <a:rPr lang="en-US" altLang="zh-TW" sz="2800" dirty="0" smtClean="0">
                <a:solidFill>
                  <a:srgbClr val="0000FF"/>
                </a:solidFill>
                <a:latin typeface="Arial Narrow" panose="020B0606020202030204" pitchFamily="34" charset="0"/>
                <a:cs typeface="Angsana New" panose="02020603050405020304" pitchFamily="18" charset="-34"/>
              </a:rPr>
              <a:t> and the local organizing committee, </a:t>
            </a:r>
            <a:r>
              <a:rPr lang="en-US" altLang="zh-TW" sz="2800" dirty="0" err="1" smtClean="0">
                <a:solidFill>
                  <a:srgbClr val="0000FF"/>
                </a:solidFill>
                <a:latin typeface="Arial Narrow" panose="020B0606020202030204" pitchFamily="34" charset="0"/>
                <a:cs typeface="Angsana New" panose="02020603050405020304" pitchFamily="18" charset="-34"/>
              </a:rPr>
              <a:t>Mr</a:t>
            </a:r>
            <a:r>
              <a:rPr lang="en-US" altLang="zh-TW" sz="2800" dirty="0" smtClean="0">
                <a:solidFill>
                  <a:srgbClr val="0000FF"/>
                </a:solidFill>
                <a:latin typeface="Arial Narrow" panose="020B0606020202030204" pitchFamily="34" charset="0"/>
                <a:cs typeface="Angsana New" panose="02020603050405020304" pitchFamily="18" charset="-34"/>
              </a:rPr>
              <a:t> Wen- </a:t>
            </a:r>
            <a:r>
              <a:rPr lang="en-US" altLang="zh-TW" sz="2800" dirty="0" err="1" smtClean="0">
                <a:solidFill>
                  <a:srgbClr val="0000FF"/>
                </a:solidFill>
                <a:latin typeface="Arial Narrow" panose="020B0606020202030204" pitchFamily="34" charset="0"/>
                <a:cs typeface="Angsana New" panose="02020603050405020304" pitchFamily="18" charset="-34"/>
              </a:rPr>
              <a:t>Hsien</a:t>
            </a:r>
            <a:r>
              <a:rPr lang="en-US" altLang="zh-TW" sz="2800" dirty="0" smtClean="0">
                <a:solidFill>
                  <a:srgbClr val="0000FF"/>
                </a:solidFill>
                <a:latin typeface="Arial Narrow" panose="020B0606020202030204" pitchFamily="34" charset="0"/>
                <a:cs typeface="Angsana New" panose="02020603050405020304" pitchFamily="18" charset="-34"/>
              </a:rPr>
              <a:t> Sun and the IMC executive committee, distinguished </a:t>
            </a:r>
            <a:r>
              <a:rPr lang="en-US" altLang="zh-TW" sz="2800" dirty="0" smtClean="0">
                <a:solidFill>
                  <a:srgbClr val="0000FF"/>
                </a:solidFill>
                <a:latin typeface="Arial Narrow" panose="020B0606020202030204" pitchFamily="34" charset="0"/>
                <a:cs typeface="Angsana New" panose="02020603050405020304" pitchFamily="18" charset="-34"/>
              </a:rPr>
              <a:t>guests and delegates:</a:t>
            </a:r>
          </a:p>
          <a:p>
            <a:pPr marL="0" indent="0" eaLnBrk="1" hangingPunct="1">
              <a:lnSpc>
                <a:spcPct val="100000"/>
              </a:lnSpc>
              <a:spcBef>
                <a:spcPct val="0"/>
              </a:spcBef>
              <a:buFont typeface="Arial" pitchFamily="34" charset="0"/>
              <a:buNone/>
            </a:pPr>
            <a:r>
              <a:rPr lang="th-TH" altLang="th-TH" sz="3200" dirty="0" smtClean="0">
                <a:solidFill>
                  <a:schemeClr val="tx2"/>
                </a:solidFill>
                <a:latin typeface="Arial Narrow" panose="020B0606020202030204" pitchFamily="34" charset="0"/>
                <a:cs typeface="Angsana New" panose="02020603050405020304" pitchFamily="18" charset="-34"/>
              </a:rPr>
              <a:t>      ท่าน</a:t>
            </a:r>
            <a:r>
              <a:rPr lang="th-TH" altLang="th-TH" sz="3200" dirty="0" smtClean="0">
                <a:solidFill>
                  <a:schemeClr val="tx2"/>
                </a:solidFill>
                <a:latin typeface="Arial Narrow" panose="020B0606020202030204" pitchFamily="34" charset="0"/>
                <a:cs typeface="Angsana New" panose="02020603050405020304" pitchFamily="18" charset="-34"/>
              </a:rPr>
              <a:t>รัฐมนตรีช่วยว่าการกระทรวงศึกษาธิการแห่งประเทศไทย คณะทำงานจากจังหวัดเชียงใหม่ คณะกรรมการจัดงานการแข่งขัน แขกผู้มีเกียรติ และตัวแทนจากนานาชาติทุกท่าน</a:t>
            </a:r>
            <a:endParaRPr lang="en-US" altLang="zh-TW" sz="3200" dirty="0" smtClean="0">
              <a:solidFill>
                <a:srgbClr val="0000FF"/>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Good </a:t>
            </a:r>
            <a:r>
              <a:rPr lang="en-US" altLang="zh-TW" sz="2800" dirty="0" err="1" smtClean="0">
                <a:solidFill>
                  <a:srgbClr val="0000FF"/>
                </a:solidFill>
                <a:latin typeface="Arial Narrow" panose="020B0606020202030204" pitchFamily="34" charset="0"/>
                <a:cs typeface="Angsana New" panose="02020603050405020304" pitchFamily="18" charset="-34"/>
              </a:rPr>
              <a:t>Afternoon.Greetings</a:t>
            </a:r>
            <a:r>
              <a:rPr lang="en-US" altLang="zh-TW" sz="2800" dirty="0" smtClean="0">
                <a:solidFill>
                  <a:srgbClr val="0000FF"/>
                </a:solidFill>
                <a:latin typeface="Arial Narrow" panose="020B0606020202030204" pitchFamily="34" charset="0"/>
                <a:cs typeface="Angsana New" panose="02020603050405020304" pitchFamily="18" charset="-34"/>
              </a:rPr>
              <a:t> from</a:t>
            </a:r>
            <a:r>
              <a:rPr lang="th-TH" altLang="zh-TW" sz="2800" dirty="0" smtClean="0">
                <a:solidFill>
                  <a:srgbClr val="0000FF"/>
                </a:solidFill>
                <a:latin typeface="Arial Narrow" panose="020B0606020202030204" pitchFamily="34" charset="0"/>
                <a:cs typeface="Angsana New" panose="02020603050405020304" pitchFamily="18" charset="-34"/>
              </a:rPr>
              <a:t> </a:t>
            </a:r>
            <a:r>
              <a:rPr lang="en-US" altLang="zh-TW" sz="2800" dirty="0" smtClean="0">
                <a:solidFill>
                  <a:srgbClr val="0000FF"/>
                </a:solidFill>
                <a:latin typeface="Arial Narrow" panose="020B0606020202030204" pitchFamily="34" charset="0"/>
                <a:cs typeface="Angsana New" panose="02020603050405020304" pitchFamily="18" charset="-34"/>
              </a:rPr>
              <a:t>South </a:t>
            </a:r>
            <a:r>
              <a:rPr lang="en-US" altLang="zh-TW" sz="2800" dirty="0" smtClean="0">
                <a:solidFill>
                  <a:srgbClr val="0000FF"/>
                </a:solidFill>
                <a:latin typeface="Arial Narrow" panose="020B0606020202030204" pitchFamily="34" charset="0"/>
                <a:cs typeface="Angsana New" panose="02020603050405020304" pitchFamily="18" charset="-34"/>
              </a:rPr>
              <a:t>Africa. </a:t>
            </a:r>
          </a:p>
          <a:p>
            <a:pPr marL="0" indent="0" eaLnBrk="1" hangingPunct="1">
              <a:lnSpc>
                <a:spcPct val="100000"/>
              </a:lnSpc>
              <a:spcBef>
                <a:spcPct val="0"/>
              </a:spcBef>
              <a:buClrTx/>
              <a:buSzTx/>
              <a:buFont typeface="Arial" pitchFamily="34" charset="0"/>
              <a:buNone/>
            </a:pPr>
            <a:r>
              <a:rPr lang="th-TH" altLang="th-TH" sz="3200" dirty="0" smtClean="0">
                <a:latin typeface="Arial Narrow" panose="020B0606020202030204" pitchFamily="34" charset="0"/>
                <a:cs typeface="Angsana New" panose="02020603050405020304" pitchFamily="18" charset="-34"/>
              </a:rPr>
              <a:t>  </a:t>
            </a:r>
            <a:r>
              <a:rPr lang="th-TH" altLang="th-TH" sz="3200" dirty="0" smtClean="0">
                <a:latin typeface="Arial Narrow" panose="020B0606020202030204" pitchFamily="34" charset="0"/>
                <a:cs typeface="Angsana New" panose="02020603050405020304" pitchFamily="18" charset="-34"/>
              </a:rPr>
              <a:t>     </a:t>
            </a:r>
            <a:r>
              <a:rPr lang="th-TH" altLang="th-TH" sz="3200" dirty="0" smtClean="0">
                <a:solidFill>
                  <a:schemeClr val="tx2"/>
                </a:solidFill>
                <a:latin typeface="Arial Narrow" panose="020B0606020202030204" pitchFamily="34" charset="0"/>
                <a:cs typeface="Angsana New" panose="02020603050405020304" pitchFamily="18" charset="-34"/>
              </a:rPr>
              <a:t>สวัสดี</a:t>
            </a:r>
            <a:r>
              <a:rPr lang="th-TH" altLang="th-TH" sz="3200" dirty="0" smtClean="0">
                <a:solidFill>
                  <a:schemeClr val="tx2"/>
                </a:solidFill>
                <a:latin typeface="Arial Narrow" panose="020B0606020202030204" pitchFamily="34" charset="0"/>
                <a:cs typeface="Angsana New" panose="02020603050405020304" pitchFamily="18" charset="-34"/>
              </a:rPr>
              <a:t>ค่ะทุกท่าน นี่คือ</a:t>
            </a:r>
            <a:r>
              <a:rPr lang="th-TH" altLang="th-TH" sz="3200" dirty="0" smtClean="0">
                <a:solidFill>
                  <a:schemeClr val="tx2"/>
                </a:solidFill>
                <a:latin typeface="Arial Narrow" panose="020B0606020202030204" pitchFamily="34" charset="0"/>
                <a:cs typeface="Angsana New" panose="02020603050405020304" pitchFamily="18" charset="-34"/>
              </a:rPr>
              <a:t>คำทักทาย</a:t>
            </a:r>
          </a:p>
          <a:p>
            <a:pPr marL="0" indent="0" eaLnBrk="1" hangingPunct="1">
              <a:lnSpc>
                <a:spcPct val="100000"/>
              </a:lnSpc>
              <a:spcBef>
                <a:spcPct val="0"/>
              </a:spcBef>
              <a:buClrTx/>
              <a:buSzTx/>
              <a:buFont typeface="Arial" pitchFamily="34" charset="0"/>
              <a:buNone/>
            </a:pPr>
            <a:r>
              <a:rPr lang="th-TH" altLang="th-TH" sz="3200" dirty="0" smtClean="0">
                <a:solidFill>
                  <a:schemeClr val="tx2"/>
                </a:solidFill>
                <a:latin typeface="Arial Narrow" panose="020B0606020202030204" pitchFamily="34" charset="0"/>
                <a:cs typeface="Angsana New" panose="02020603050405020304" pitchFamily="18" charset="-34"/>
              </a:rPr>
              <a:t>จากประเทศ</a:t>
            </a:r>
            <a:r>
              <a:rPr lang="th-TH" altLang="th-TH" sz="2800" dirty="0" smtClean="0">
                <a:solidFill>
                  <a:schemeClr val="tx2"/>
                </a:solidFill>
                <a:latin typeface="Arial Narrow" panose="020B0606020202030204" pitchFamily="34" charset="0"/>
                <a:cs typeface="Angsana New" panose="02020603050405020304" pitchFamily="18" charset="-34"/>
              </a:rPr>
              <a:t> </a:t>
            </a:r>
            <a:r>
              <a:rPr lang="en-US" altLang="th-TH" sz="2800" dirty="0" smtClean="0">
                <a:solidFill>
                  <a:schemeClr val="tx2"/>
                </a:solidFill>
                <a:latin typeface="Arial Narrow" panose="020B0606020202030204" pitchFamily="34" charset="0"/>
                <a:ea typeface="Microsoft JhengHei UI"/>
                <a:cs typeface="Angsana New" panose="02020603050405020304" pitchFamily="18" charset="-34"/>
              </a:rPr>
              <a:t>South </a:t>
            </a:r>
            <a:r>
              <a:rPr lang="en-US" altLang="th-TH" sz="2800" dirty="0" smtClean="0">
                <a:solidFill>
                  <a:schemeClr val="tx2"/>
                </a:solidFill>
                <a:latin typeface="Arial Narrow" panose="020B0606020202030204" pitchFamily="34" charset="0"/>
                <a:ea typeface="Microsoft JhengHei UI"/>
                <a:cs typeface="Angsana New" panose="02020603050405020304" pitchFamily="18" charset="-34"/>
              </a:rPr>
              <a:t>Africa</a:t>
            </a:r>
          </a:p>
          <a:p>
            <a:pPr marL="0" indent="0" eaLnBrk="1" hangingPunct="1">
              <a:lnSpc>
                <a:spcPct val="100000"/>
              </a:lnSpc>
              <a:spcBef>
                <a:spcPct val="0"/>
              </a:spcBef>
              <a:buClrTx/>
              <a:buSzTx/>
              <a:buFontTx/>
              <a:buNone/>
            </a:pPr>
            <a:endParaRPr altLang="en-US" sz="3200" dirty="0" smtClean="0">
              <a:solidFill>
                <a:srgbClr val="0000FF"/>
              </a:solidFill>
              <a:latin typeface="Arial Narrow" panose="020B0606020202030204" pitchFamily="34" charset="0"/>
              <a:cs typeface="Angsana New" panose="02020603050405020304" pitchFamily="18" charset="-34"/>
            </a:endParaRPr>
          </a:p>
        </p:txBody>
      </p:sp>
      <p:pic>
        <p:nvPicPr>
          <p:cNvPr id="7170" name="Picture 4" descr="d iwymic 063 (25)"/>
          <p:cNvPicPr>
            <a:picLocks noChangeAspect="1" noChangeArrowheads="1"/>
          </p:cNvPicPr>
          <p:nvPr/>
        </p:nvPicPr>
        <p:blipFill>
          <a:blip r:embed="rId2" cstate="print"/>
          <a:srcRect l="11877"/>
          <a:stretch>
            <a:fillRect/>
          </a:stretch>
        </p:blipFill>
        <p:spPr bwMode="auto">
          <a:xfrm>
            <a:off x="4952220" y="4128596"/>
            <a:ext cx="3345620" cy="2524688"/>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body" idx="4294967295"/>
          </p:nvPr>
        </p:nvSpPr>
        <p:spPr>
          <a:xfrm>
            <a:off x="266700" y="103187"/>
            <a:ext cx="8577049" cy="6488681"/>
          </a:xfrm>
        </p:spPr>
        <p:txBody>
          <a:bodyPr/>
          <a:lstStyle/>
          <a:p>
            <a:pPr marL="0" indent="0" eaLnBrk="1" hangingPunct="1">
              <a:lnSpc>
                <a:spcPct val="100000"/>
              </a:lnSpc>
              <a:spcBef>
                <a:spcPct val="0"/>
              </a:spcBef>
              <a:buNone/>
            </a:pPr>
            <a:r>
              <a:rPr lang="en-US" altLang="zh-TW" sz="2800" dirty="0" smtClean="0">
                <a:solidFill>
                  <a:srgbClr val="0000FF"/>
                </a:solidFill>
                <a:latin typeface="Arial Narrow" panose="020B0606020202030204" pitchFamily="34" charset="0"/>
                <a:cs typeface="Angsana New" panose="02020603050405020304" pitchFamily="18" charset="-34"/>
              </a:rPr>
              <a:t>	I </a:t>
            </a:r>
            <a:r>
              <a:rPr lang="en-US" altLang="zh-TW" sz="2800" dirty="0" smtClean="0">
                <a:solidFill>
                  <a:srgbClr val="0000FF"/>
                </a:solidFill>
                <a:latin typeface="Arial Narrow" panose="020B0606020202030204" pitchFamily="34" charset="0"/>
                <a:cs typeface="Angsana New" panose="02020603050405020304" pitchFamily="18" charset="-34"/>
              </a:rPr>
              <a:t>was most excited to hear that the International Mathematics Competition 2016 was to be held in Chiang Mai Province. I had such a wonderful experience here in 2008 and I know that I speak on behalf of all the leaders and delegates who were here in 2008 that it was an amazing experience. </a:t>
            </a:r>
            <a:r>
              <a:rPr lang="en-US" altLang="zh-TW" sz="2800" dirty="0">
                <a:solidFill>
                  <a:srgbClr val="0000FF"/>
                </a:solidFill>
                <a:latin typeface="Arial Narrow" panose="020B0606020202030204" pitchFamily="34" charset="0"/>
                <a:cs typeface="Angsana New" panose="02020603050405020304" pitchFamily="18" charset="-34"/>
              </a:rPr>
              <a:t>I am sure that all of us who are back here today are grateful to be back in the Land of Smiles</a:t>
            </a:r>
            <a:endParaRPr lang="en-US" altLang="zh-TW" dirty="0" smtClean="0">
              <a:solidFill>
                <a:srgbClr val="0000FF"/>
              </a:solidFill>
              <a:latin typeface="Arial Narrow" panose="020B0606020202030204" pitchFamily="34" charset="0"/>
              <a:cs typeface="Angsana New" panose="02020603050405020304" pitchFamily="18" charset="-34"/>
            </a:endParaRPr>
          </a:p>
          <a:p>
            <a:pPr marL="0" indent="0">
              <a:spcBef>
                <a:spcPct val="0"/>
              </a:spcBef>
              <a:buNone/>
            </a:pPr>
            <a:r>
              <a:rPr lang="th-TH" altLang="zh-TW" dirty="0" smtClean="0">
                <a:solidFill>
                  <a:srgbClr val="0000FF"/>
                </a:solidFill>
                <a:latin typeface="Arial Narrow" panose="020B0606020202030204" pitchFamily="34" charset="0"/>
                <a:cs typeface="Angsana New" panose="02020603050405020304" pitchFamily="18" charset="-34"/>
              </a:rPr>
              <a:t>    </a:t>
            </a:r>
            <a:r>
              <a:rPr lang="en-US" altLang="th-TH" dirty="0" smtClean="0">
                <a:solidFill>
                  <a:schemeClr val="tx2"/>
                </a:solidFill>
                <a:latin typeface="Arial Narrow" panose="020B0606020202030204" pitchFamily="34" charset="0"/>
                <a:cs typeface="Angsana New" panose="02020603050405020304" pitchFamily="18" charset="-34"/>
              </a:rPr>
              <a:t>	</a:t>
            </a:r>
            <a:r>
              <a:rPr lang="th-TH" altLang="th-TH" dirty="0" smtClean="0">
                <a:solidFill>
                  <a:schemeClr val="tx2"/>
                </a:solidFill>
                <a:latin typeface="Arial Narrow" panose="020B0606020202030204" pitchFamily="34" charset="0"/>
                <a:cs typeface="Angsana New" panose="02020603050405020304" pitchFamily="18" charset="-34"/>
              </a:rPr>
              <a:t>ดิฉัน</a:t>
            </a:r>
            <a:r>
              <a:rPr lang="th-TH" altLang="th-TH" dirty="0" smtClean="0">
                <a:solidFill>
                  <a:schemeClr val="tx2"/>
                </a:solidFill>
                <a:latin typeface="Arial Narrow" panose="020B0606020202030204" pitchFamily="34" charset="0"/>
                <a:cs typeface="Angsana New" panose="02020603050405020304" pitchFamily="18" charset="-34"/>
              </a:rPr>
              <a:t>มีความรู้สึกตื่นเต้นเป็นอย่างมากเมื่อได้ทราบว่าการแข่งขันคณิตศาสตร์ระหว่างประเทศประจำปี พ.ศ. </a:t>
            </a:r>
            <a:r>
              <a:rPr lang="en-US" altLang="th-TH" dirty="0" smtClean="0">
                <a:solidFill>
                  <a:schemeClr val="tx2"/>
                </a:solidFill>
                <a:latin typeface="Arial Narrow" panose="020B0606020202030204" pitchFamily="34" charset="0"/>
                <a:cs typeface="Angsana New" panose="02020603050405020304" pitchFamily="18" charset="-34"/>
              </a:rPr>
              <a:t>2559</a:t>
            </a:r>
            <a:r>
              <a:rPr lang="th-TH" altLang="th-TH" dirty="0" smtClean="0">
                <a:solidFill>
                  <a:schemeClr val="tx2"/>
                </a:solidFill>
                <a:latin typeface="Arial Narrow" panose="020B0606020202030204" pitchFamily="34" charset="0"/>
                <a:cs typeface="Angsana New" panose="02020603050405020304" pitchFamily="18" charset="-34"/>
              </a:rPr>
              <a:t> นี้ ได้ถูกจัดขึ้นที่จังหวัดเชียงใหม่ ดิฉันมีประสบการณ์สุดประทับใจเป็นอย่างมากเมื่อครั้งที่ได้มาร่วมงานที่นี่ในปี พ.ศ.</a:t>
            </a:r>
            <a:r>
              <a:rPr lang="en-US" altLang="th-TH" dirty="0" smtClean="0">
                <a:solidFill>
                  <a:schemeClr val="tx2"/>
                </a:solidFill>
                <a:latin typeface="Arial Narrow" panose="020B0606020202030204" pitchFamily="34" charset="0"/>
                <a:cs typeface="Angsana New" panose="02020603050405020304" pitchFamily="18" charset="-34"/>
              </a:rPr>
              <a:t> 2551 </a:t>
            </a:r>
            <a:r>
              <a:rPr lang="th-TH" altLang="th-TH" dirty="0" smtClean="0">
                <a:solidFill>
                  <a:schemeClr val="tx2"/>
                </a:solidFill>
                <a:latin typeface="Arial Narrow" panose="020B0606020202030204" pitchFamily="34" charset="0"/>
                <a:cs typeface="Angsana New" panose="02020603050405020304" pitchFamily="18" charset="-34"/>
              </a:rPr>
              <a:t>และแน่นอนดิฉันสามารถพูดแทนผู้นำนักเรียนและแขกผู้มีเกียรติทุกท่านที่เคยมาร่วมงานที่นี่เมื่อปี พ.ศ. </a:t>
            </a:r>
            <a:r>
              <a:rPr lang="en-US" altLang="th-TH" dirty="0" smtClean="0">
                <a:solidFill>
                  <a:schemeClr val="tx2"/>
                </a:solidFill>
                <a:latin typeface="Arial Narrow" panose="020B0606020202030204" pitchFamily="34" charset="0"/>
                <a:cs typeface="Angsana New" panose="02020603050405020304" pitchFamily="18" charset="-34"/>
              </a:rPr>
              <a:t>2551 </a:t>
            </a:r>
            <a:r>
              <a:rPr lang="th-TH" altLang="th-TH" dirty="0" smtClean="0">
                <a:solidFill>
                  <a:schemeClr val="tx2"/>
                </a:solidFill>
                <a:latin typeface="Arial Narrow" panose="020B0606020202030204" pitchFamily="34" charset="0"/>
                <a:cs typeface="Angsana New" panose="02020603050405020304" pitchFamily="18" charset="-34"/>
              </a:rPr>
              <a:t>ได้ว่ามันเป็นประสบการณ์ที่สุดแสนจะมหัศจรรย์</a:t>
            </a:r>
            <a:r>
              <a:rPr lang="th-TH" altLang="th-TH" dirty="0" smtClean="0">
                <a:solidFill>
                  <a:schemeClr val="tx2"/>
                </a:solidFill>
                <a:latin typeface="Arial Narrow" panose="020B0606020202030204" pitchFamily="34" charset="0"/>
                <a:cs typeface="Angsana New" panose="02020603050405020304" pitchFamily="18" charset="-34"/>
              </a:rPr>
              <a:t>จริงๆ</a:t>
            </a:r>
            <a:r>
              <a:rPr lang="en-US" altLang="th-TH" dirty="0" smtClean="0">
                <a:solidFill>
                  <a:schemeClr val="tx2"/>
                </a:solidFill>
                <a:latin typeface="Arial Narrow" panose="020B0606020202030204" pitchFamily="34" charset="0"/>
                <a:cs typeface="Angsana New" panose="02020603050405020304" pitchFamily="18" charset="-34"/>
              </a:rPr>
              <a:t> </a:t>
            </a:r>
            <a:r>
              <a:rPr lang="th-TH" dirty="0">
                <a:solidFill>
                  <a:schemeClr val="tx2"/>
                </a:solidFill>
                <a:latin typeface="Arial Narrow" panose="020B0606020202030204" pitchFamily="34" charset="0"/>
                <a:cs typeface="Angsana New" panose="02020603050405020304" pitchFamily="18" charset="-34"/>
              </a:rPr>
              <a:t>ผู้เข้าร่วมกิจกรรมการแข่งขันทุกคนต่างพอใจเป็นอย่างยิ่งกับประสบการณ์ทั้งมวลที่ได้รับ ดิฉันมั่นใจว่าพวกเราทุกคนที่มาที่นี่ในวันนี้ ต่างมีความยินดีที่ได้กลับมายังดินแดนแห่งนี้รอยยิ้มแห่งนี้อีกครั้ง</a:t>
            </a:r>
            <a:r>
              <a:rPr lang="th-TH" dirty="0" smtClean="0">
                <a:solidFill>
                  <a:schemeClr val="tx2"/>
                </a:solidFill>
                <a:latin typeface="Arial Narrow" panose="020B0606020202030204" pitchFamily="34" charset="0"/>
                <a:cs typeface="Angsana New" panose="02020603050405020304" pitchFamily="18" charset="-34"/>
              </a:rPr>
              <a:t>หนึ่ง</a:t>
            </a:r>
            <a:endParaRPr altLang="en-US" dirty="0" smtClean="0">
              <a:solidFill>
                <a:schemeClr val="tx2"/>
              </a:solidFill>
              <a:latin typeface="Arial Narrow" panose="020B0606020202030204" pitchFamily="34" charset="0"/>
              <a:cs typeface="Angsana New" panose="02020603050405020304" pitchFamily="18" charset="-34"/>
            </a:endParaRPr>
          </a:p>
        </p:txBody>
      </p:sp>
      <p:pic>
        <p:nvPicPr>
          <p:cNvPr id="1026" name="Picture 2" descr="https://supissararungrotthavatkit69.files.wordpress.com/2014/12/937202.jpg"/>
          <p:cNvPicPr>
            <a:picLocks noChangeAspect="1" noChangeArrowheads="1"/>
          </p:cNvPicPr>
          <p:nvPr/>
        </p:nvPicPr>
        <p:blipFill rotWithShape="1">
          <a:blip r:embed="rId2">
            <a:extLst>
              <a:ext uri="{28A0092B-C50C-407E-A947-70E740481C1C}">
                <a14:useLocalDpi xmlns:a14="http://schemas.microsoft.com/office/drawing/2010/main" val="0"/>
              </a:ext>
            </a:extLst>
          </a:blip>
          <a:srcRect b="20071"/>
          <a:stretch/>
        </p:blipFill>
        <p:spPr bwMode="auto">
          <a:xfrm>
            <a:off x="2954822" y="5072232"/>
            <a:ext cx="3200803" cy="1662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4294967295"/>
          </p:nvPr>
        </p:nvSpPr>
        <p:spPr>
          <a:xfrm>
            <a:off x="266700" y="258905"/>
            <a:ext cx="8686231" cy="2128837"/>
          </a:xfrm>
        </p:spPr>
        <p:txBody>
          <a:bodyPr/>
          <a:lstStyle/>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The </a:t>
            </a:r>
            <a:r>
              <a:rPr lang="en-US" altLang="zh-TW" sz="2800" dirty="0" smtClean="0">
                <a:solidFill>
                  <a:srgbClr val="0000FF"/>
                </a:solidFill>
                <a:latin typeface="Arial Narrow" panose="020B0606020202030204" pitchFamily="34" charset="0"/>
                <a:cs typeface="Angsana New" panose="02020603050405020304" pitchFamily="18" charset="-34"/>
              </a:rPr>
              <a:t>entire event was meticulously planned and executed with attention paid to the finest </a:t>
            </a:r>
            <a:r>
              <a:rPr lang="en-US" altLang="zh-TW" sz="2800" dirty="0" smtClean="0">
                <a:solidFill>
                  <a:srgbClr val="0000FF"/>
                </a:solidFill>
                <a:latin typeface="Arial Narrow" panose="020B0606020202030204" pitchFamily="34" charset="0"/>
                <a:cs typeface="Angsana New" panose="02020603050405020304" pitchFamily="18" charset="-34"/>
              </a:rPr>
              <a:t>details</a:t>
            </a:r>
            <a:endParaRPr lang="en-US" altLang="zh-TW" sz="2800" dirty="0" smtClean="0">
              <a:solidFill>
                <a:srgbClr val="0000FF"/>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en-US" altLang="th-TH" sz="2800" dirty="0" smtClean="0">
                <a:solidFill>
                  <a:schemeClr val="tx2"/>
                </a:solidFill>
                <a:latin typeface="Arial Narrow" panose="020B0606020202030204" pitchFamily="34" charset="0"/>
                <a:cs typeface="Angsana New" panose="02020603050405020304" pitchFamily="18" charset="-34"/>
              </a:rPr>
              <a:t>       </a:t>
            </a:r>
            <a:r>
              <a:rPr lang="th-TH" altLang="th-TH" sz="2800" dirty="0" smtClean="0">
                <a:solidFill>
                  <a:schemeClr val="tx2"/>
                </a:solidFill>
                <a:latin typeface="Arial Narrow" panose="020B0606020202030204" pitchFamily="34" charset="0"/>
                <a:cs typeface="Angsana New" panose="02020603050405020304" pitchFamily="18" charset="-34"/>
              </a:rPr>
              <a:t>ทุกๆ </a:t>
            </a:r>
            <a:r>
              <a:rPr lang="th-TH" altLang="th-TH" sz="2800" dirty="0" smtClean="0">
                <a:solidFill>
                  <a:schemeClr val="tx2"/>
                </a:solidFill>
                <a:latin typeface="Arial Narrow" panose="020B0606020202030204" pitchFamily="34" charset="0"/>
                <a:cs typeface="Angsana New" panose="02020603050405020304" pitchFamily="18" charset="-34"/>
              </a:rPr>
              <a:t>กิจกรมที่เกิดขึ้นได้มีการวางแผนกันเป็นอย่างดี และมีความเอาใส่ใจทุกรายละเอียดในการ</a:t>
            </a:r>
            <a:r>
              <a:rPr lang="th-TH" altLang="th-TH" sz="2800" dirty="0" smtClean="0">
                <a:solidFill>
                  <a:schemeClr val="tx2"/>
                </a:solidFill>
                <a:latin typeface="Arial Narrow" panose="020B0606020202030204" pitchFamily="34" charset="0"/>
                <a:cs typeface="Angsana New" panose="02020603050405020304" pitchFamily="18" charset="-34"/>
              </a:rPr>
              <a:t>ดำเนินงาน</a:t>
            </a:r>
            <a:endParaRPr lang="en-US" altLang="th-TH" sz="28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None/>
            </a:pPr>
            <a:r>
              <a:rPr lang="en-US" altLang="zh-TW" sz="2800" dirty="0" smtClean="0">
                <a:solidFill>
                  <a:srgbClr val="0000FF"/>
                </a:solidFill>
                <a:latin typeface="Arial Narrow" panose="020B0606020202030204" pitchFamily="34" charset="0"/>
                <a:cs typeface="Angsana New" panose="02020603050405020304" pitchFamily="18" charset="-34"/>
              </a:rPr>
              <a:t>and </a:t>
            </a:r>
            <a:r>
              <a:rPr lang="en-US" altLang="zh-TW" sz="2800" dirty="0">
                <a:solidFill>
                  <a:srgbClr val="0000FF"/>
                </a:solidFill>
                <a:latin typeface="Arial Narrow" panose="020B0606020202030204" pitchFamily="34" charset="0"/>
                <a:cs typeface="Angsana New" panose="02020603050405020304" pitchFamily="18" charset="-34"/>
              </a:rPr>
              <a:t>I can already see that the planning of TIMC 2016 will ensure another successful event</a:t>
            </a:r>
            <a:r>
              <a:rPr lang="en-US" altLang="zh-TW" sz="2800" dirty="0" smtClean="0">
                <a:solidFill>
                  <a:srgbClr val="0000FF"/>
                </a:solidFill>
                <a:latin typeface="Arial Narrow" panose="020B0606020202030204" pitchFamily="34" charset="0"/>
                <a:cs typeface="Angsana New" panose="02020603050405020304" pitchFamily="18" charset="-34"/>
              </a:rPr>
              <a:t>. </a:t>
            </a:r>
            <a:endParaRPr lang="en-US" altLang="zh-TW" sz="2800" dirty="0">
              <a:solidFill>
                <a:srgbClr val="0000FF"/>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None/>
            </a:pPr>
            <a:r>
              <a:rPr lang="en-US" altLang="zh-TW" sz="2800" dirty="0">
                <a:solidFill>
                  <a:srgbClr val="0000FF"/>
                </a:solidFill>
                <a:latin typeface="Arial Narrow" panose="020B0606020202030204" pitchFamily="34" charset="0"/>
                <a:cs typeface="Angsana New" panose="02020603050405020304" pitchFamily="18" charset="-34"/>
              </a:rPr>
              <a:t>    </a:t>
            </a:r>
            <a:r>
              <a:rPr lang="en-US" altLang="zh-TW" sz="2800" dirty="0" smtClean="0">
                <a:solidFill>
                  <a:srgbClr val="0000FF"/>
                </a:solidFill>
                <a:latin typeface="Arial Narrow" panose="020B0606020202030204" pitchFamily="34" charset="0"/>
                <a:cs typeface="Angsana New" panose="02020603050405020304" pitchFamily="18" charset="-34"/>
              </a:rPr>
              <a:t>   </a:t>
            </a:r>
            <a:r>
              <a:rPr lang="th-TH" sz="2800" dirty="0" smtClean="0">
                <a:solidFill>
                  <a:schemeClr val="tx2"/>
                </a:solidFill>
                <a:latin typeface="Arial Narrow" panose="020B0606020202030204" pitchFamily="34" charset="0"/>
                <a:cs typeface="Angsana New" panose="02020603050405020304" pitchFamily="18" charset="-34"/>
              </a:rPr>
              <a:t>แน่นอน</a:t>
            </a:r>
            <a:r>
              <a:rPr lang="th-TH" sz="2800" dirty="0">
                <a:solidFill>
                  <a:schemeClr val="tx2"/>
                </a:solidFill>
                <a:latin typeface="Arial Narrow" panose="020B0606020202030204" pitchFamily="34" charset="0"/>
                <a:cs typeface="Angsana New" panose="02020603050405020304" pitchFamily="18" charset="-34"/>
              </a:rPr>
              <a:t>ว่าแผนการจัด</a:t>
            </a:r>
            <a:r>
              <a:rPr lang="th-TH" sz="2800" dirty="0" smtClean="0">
                <a:solidFill>
                  <a:schemeClr val="tx2"/>
                </a:solidFill>
                <a:latin typeface="Arial Narrow" panose="020B0606020202030204" pitchFamily="34" charset="0"/>
                <a:cs typeface="Angsana New" panose="02020603050405020304" pitchFamily="18" charset="-34"/>
              </a:rPr>
              <a:t>กิจกรรมการ</a:t>
            </a:r>
            <a:r>
              <a:rPr lang="th-TH" sz="2800" dirty="0">
                <a:solidFill>
                  <a:schemeClr val="tx2"/>
                </a:solidFill>
                <a:latin typeface="Arial Narrow" panose="020B0606020202030204" pitchFamily="34" charset="0"/>
                <a:cs typeface="Angsana New" panose="02020603050405020304" pitchFamily="18" charset="-34"/>
              </a:rPr>
              <a:t>แข่งขันคณิตศาสตร์ระหว่างประเทศ </a:t>
            </a:r>
            <a:r>
              <a:rPr lang="th-TH" sz="2800" dirty="0" smtClean="0">
                <a:solidFill>
                  <a:schemeClr val="tx2"/>
                </a:solidFill>
                <a:latin typeface="Arial Narrow" panose="020B0606020202030204" pitchFamily="34" charset="0"/>
                <a:cs typeface="Angsana New" panose="02020603050405020304" pitchFamily="18" charset="-34"/>
              </a:rPr>
              <a:t>ประจำปี </a:t>
            </a:r>
            <a:r>
              <a:rPr lang="th-TH" sz="2800" dirty="0">
                <a:solidFill>
                  <a:schemeClr val="tx2"/>
                </a:solidFill>
                <a:latin typeface="Arial Narrow" panose="020B0606020202030204" pitchFamily="34" charset="0"/>
                <a:cs typeface="Angsana New" panose="02020603050405020304" pitchFamily="18" charset="-34"/>
              </a:rPr>
              <a:t>พ.ศ. </a:t>
            </a:r>
            <a:r>
              <a:rPr lang="en-US" sz="2800" dirty="0">
                <a:solidFill>
                  <a:schemeClr val="tx2"/>
                </a:solidFill>
                <a:latin typeface="Arial Narrow" panose="020B0606020202030204" pitchFamily="34" charset="0"/>
                <a:cs typeface="Angsana New" panose="02020603050405020304" pitchFamily="18" charset="-34"/>
              </a:rPr>
              <a:t>2559</a:t>
            </a:r>
            <a:r>
              <a:rPr lang="th-TH" sz="2800" dirty="0">
                <a:solidFill>
                  <a:schemeClr val="tx2"/>
                </a:solidFill>
                <a:latin typeface="Arial Narrow" panose="020B0606020202030204" pitchFamily="34" charset="0"/>
                <a:cs typeface="Angsana New" panose="02020603050405020304" pitchFamily="18" charset="-34"/>
              </a:rPr>
              <a:t> นี้ จะต้อง</a:t>
            </a:r>
            <a:r>
              <a:rPr lang="th-TH" sz="2800" dirty="0" smtClean="0">
                <a:solidFill>
                  <a:schemeClr val="tx2"/>
                </a:solidFill>
                <a:latin typeface="Arial Narrow" panose="020B0606020202030204" pitchFamily="34" charset="0"/>
                <a:cs typeface="Angsana New" panose="02020603050405020304" pitchFamily="18" charset="-34"/>
              </a:rPr>
              <a:t>เป็นอีก</a:t>
            </a:r>
            <a:r>
              <a:rPr lang="th-TH" sz="2800" dirty="0">
                <a:solidFill>
                  <a:schemeClr val="tx2"/>
                </a:solidFill>
                <a:latin typeface="Arial Narrow" panose="020B0606020202030204" pitchFamily="34" charset="0"/>
                <a:cs typeface="Angsana New" panose="02020603050405020304" pitchFamily="18" charset="-34"/>
              </a:rPr>
              <a:t>หนึ่งความสำเร็จอย่างแน่นอน</a:t>
            </a:r>
            <a:endParaRPr lang="en-US" sz="2800" dirty="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endParaRPr lang="en-US" altLang="th-TH" sz="2800" dirty="0" smtClean="0">
              <a:solidFill>
                <a:schemeClr val="tx2"/>
              </a:solidFill>
              <a:latin typeface="Arial Narrow" panose="020B0606020202030204" pitchFamily="34" charset="0"/>
              <a:cs typeface="Angsana New" panose="02020603050405020304" pitchFamily="18" charset="-3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889" y="3739485"/>
            <a:ext cx="3957851" cy="296838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body" idx="4294967295"/>
          </p:nvPr>
        </p:nvSpPr>
        <p:spPr>
          <a:xfrm>
            <a:off x="355600" y="411359"/>
            <a:ext cx="8407400" cy="987638"/>
          </a:xfrm>
        </p:spPr>
        <p:txBody>
          <a:bodyPr/>
          <a:lstStyle/>
          <a:p>
            <a:pPr marL="0" indent="0" eaLnBrk="1" hangingPunct="1">
              <a:lnSpc>
                <a:spcPct val="100000"/>
              </a:lnSpc>
              <a:spcBef>
                <a:spcPct val="0"/>
              </a:spcBef>
              <a:buFont typeface="Arial" pitchFamily="34" charset="0"/>
              <a:buNone/>
            </a:pPr>
            <a:r>
              <a:rPr lang="en-US" altLang="en-US" sz="2800" dirty="0" smtClean="0">
                <a:solidFill>
                  <a:srgbClr val="0000FF"/>
                </a:solidFill>
                <a:latin typeface="Arial Narrow" panose="020B0606020202030204" pitchFamily="34" charset="0"/>
                <a:cs typeface="Angsana New" panose="02020603050405020304" pitchFamily="18" charset="-34"/>
              </a:rPr>
              <a:t>We have already been made to feel most welcome.</a:t>
            </a:r>
          </a:p>
          <a:p>
            <a:pPr marL="0" indent="0" eaLnBrk="1" hangingPunct="1">
              <a:lnSpc>
                <a:spcPct val="100000"/>
              </a:lnSpc>
              <a:spcBef>
                <a:spcPct val="0"/>
              </a:spcBef>
              <a:buFont typeface="Arial" pitchFamily="34" charset="0"/>
              <a:buNone/>
            </a:pPr>
            <a:r>
              <a:rPr lang="th-TH" altLang="en-US" sz="2800" dirty="0" smtClean="0">
                <a:latin typeface="Arial Narrow" panose="020B0606020202030204" pitchFamily="34" charset="0"/>
                <a:cs typeface="Angsana New" panose="02020603050405020304" pitchFamily="18" charset="-34"/>
              </a:rPr>
              <a:t>พวกเราได้รับการต้อนรับเป็นอย่างดี</a:t>
            </a:r>
            <a:endParaRPr altLang="en-US" sz="2800" dirty="0" smtClean="0">
              <a:latin typeface="Arial Narrow" panose="020B0606020202030204" pitchFamily="34" charset="0"/>
              <a:cs typeface="Angsana New" panose="02020603050405020304" pitchFamily="18" charset="-34"/>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1446663"/>
            <a:ext cx="2968388" cy="2968388"/>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362" y="2338968"/>
            <a:ext cx="2974596" cy="2974596"/>
          </a:xfrm>
          <a:prstGeom prst="rect">
            <a:avLst/>
          </a:prstGeom>
          <a:ln>
            <a:noFill/>
          </a:ln>
          <a:effectLst>
            <a:softEdge rad="112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332" y="4080704"/>
            <a:ext cx="3529668" cy="2647251"/>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body" idx="4294967295"/>
          </p:nvPr>
        </p:nvSpPr>
        <p:spPr>
          <a:xfrm>
            <a:off x="450850" y="474663"/>
            <a:ext cx="8407400" cy="2391367"/>
          </a:xfrm>
        </p:spPr>
        <p:txBody>
          <a:bodyPr/>
          <a:lstStyle/>
          <a:p>
            <a:pPr marL="0" indent="0" eaLnBrk="1" hangingPunct="1">
              <a:lnSpc>
                <a:spcPct val="100000"/>
              </a:lnSpc>
              <a:spcBef>
                <a:spcPct val="0"/>
              </a:spcBef>
              <a:buFont typeface="Arial" pitchFamily="34" charset="0"/>
              <a:buNone/>
            </a:pPr>
            <a:r>
              <a:rPr lang="th-TH" altLang="zh-TW" sz="2800" dirty="0" smtClean="0">
                <a:solidFill>
                  <a:srgbClr val="0000FF"/>
                </a:solidFill>
                <a:latin typeface="Arial Narrow" panose="020B0606020202030204" pitchFamily="34" charset="0"/>
                <a:cs typeface="Angsana New" panose="02020603050405020304" pitchFamily="18" charset="-34"/>
              </a:rPr>
              <a:t>	</a:t>
            </a:r>
            <a:r>
              <a:rPr lang="en-US" altLang="zh-TW" sz="2800" dirty="0" smtClean="0">
                <a:solidFill>
                  <a:srgbClr val="0000FF"/>
                </a:solidFill>
                <a:latin typeface="Arial Narrow" panose="020B0606020202030204" pitchFamily="34" charset="0"/>
                <a:cs typeface="Angsana New" panose="02020603050405020304" pitchFamily="18" charset="-34"/>
              </a:rPr>
              <a:t>In </a:t>
            </a:r>
            <a:r>
              <a:rPr lang="en-US" altLang="zh-TW" sz="2800" dirty="0" smtClean="0">
                <a:solidFill>
                  <a:srgbClr val="0000FF"/>
                </a:solidFill>
                <a:latin typeface="Arial Narrow" panose="020B0606020202030204" pitchFamily="34" charset="0"/>
                <a:cs typeface="Angsana New" panose="02020603050405020304" pitchFamily="18" charset="-34"/>
              </a:rPr>
              <a:t>South Africa we have relatively few well trained Mathematicians and it is a daunting task to get qualified Mathematics teachers into all of the schools. </a:t>
            </a:r>
          </a:p>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a:t>
            </a:r>
            <a:r>
              <a:rPr lang="th-TH" altLang="th-TH" sz="2800" dirty="0" smtClean="0">
                <a:solidFill>
                  <a:schemeClr val="tx2"/>
                </a:solidFill>
                <a:latin typeface="Arial Narrow" panose="020B0606020202030204" pitchFamily="34" charset="0"/>
                <a:cs typeface="Angsana New" panose="02020603050405020304" pitchFamily="18" charset="-34"/>
              </a:rPr>
              <a:t>	ใน</a:t>
            </a:r>
            <a:r>
              <a:rPr lang="en-US" altLang="th-TH" sz="2800" dirty="0" smtClean="0">
                <a:solidFill>
                  <a:schemeClr val="tx2"/>
                </a:solidFill>
                <a:latin typeface="Arial Narrow" panose="020B0606020202030204" pitchFamily="34" charset="0"/>
                <a:cs typeface="Angsana New" panose="02020603050405020304" pitchFamily="18" charset="-34"/>
              </a:rPr>
              <a:t> South Africa </a:t>
            </a:r>
            <a:r>
              <a:rPr lang="th-TH" altLang="th-TH" sz="2800" dirty="0" smtClean="0">
                <a:solidFill>
                  <a:schemeClr val="tx2"/>
                </a:solidFill>
                <a:latin typeface="Arial Narrow" panose="020B0606020202030204" pitchFamily="34" charset="0"/>
                <a:cs typeface="Angsana New" panose="02020603050405020304" pitchFamily="18" charset="-34"/>
              </a:rPr>
              <a:t>เรา</a:t>
            </a:r>
            <a:r>
              <a:rPr lang="th-TH" altLang="th-TH" sz="2800" dirty="0" smtClean="0">
                <a:solidFill>
                  <a:schemeClr val="tx2"/>
                </a:solidFill>
                <a:latin typeface="Arial Narrow" panose="020B0606020202030204" pitchFamily="34" charset="0"/>
                <a:cs typeface="Angsana New" panose="02020603050405020304" pitchFamily="18" charset="-34"/>
              </a:rPr>
              <a:t>มีนักคณิตศาสตร์ที่ได้รับการฝึกฝนเป็นอย่างดีจำนวนน้อย มันเป็นภาระงานยุ่งยากที่จะมีครูคณิตศาสตร์ที่มีคุณสมบัติเหมาะสมให้ทุกโรงเรียน </a:t>
            </a:r>
            <a:endParaRPr lang="en-US" altLang="zh-TW" sz="2800" dirty="0" smtClean="0">
              <a:solidFill>
                <a:schemeClr val="tx2"/>
              </a:solidFill>
              <a:latin typeface="Arial Narrow" panose="020B0606020202030204" pitchFamily="34" charset="0"/>
              <a:cs typeface="Angsana New" panose="02020603050405020304" pitchFamily="18" charset="-34"/>
            </a:endParaRPr>
          </a:p>
        </p:txBody>
      </p:sp>
      <p:pic>
        <p:nvPicPr>
          <p:cNvPr id="11267" name="Picture 5" descr="IMG_5018"/>
          <p:cNvPicPr>
            <a:picLocks noChangeAspect="1" noChangeArrowheads="1"/>
          </p:cNvPicPr>
          <p:nvPr/>
        </p:nvPicPr>
        <p:blipFill>
          <a:blip r:embed="rId2" cstate="print"/>
          <a:srcRect/>
          <a:stretch>
            <a:fillRect/>
          </a:stretch>
        </p:blipFill>
        <p:spPr bwMode="auto">
          <a:xfrm>
            <a:off x="2041428" y="2866030"/>
            <a:ext cx="5226243" cy="3698543"/>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body" idx="4294967295"/>
          </p:nvPr>
        </p:nvSpPr>
        <p:spPr>
          <a:xfrm>
            <a:off x="450850" y="322263"/>
            <a:ext cx="8407400" cy="3185212"/>
          </a:xfrm>
        </p:spPr>
        <p:txBody>
          <a:bodyPr/>
          <a:lstStyle/>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With </a:t>
            </a:r>
            <a:r>
              <a:rPr lang="en-US" altLang="zh-TW" sz="2800" dirty="0" smtClean="0">
                <a:solidFill>
                  <a:srgbClr val="0000FF"/>
                </a:solidFill>
                <a:latin typeface="Arial Narrow" panose="020B0606020202030204" pitchFamily="34" charset="0"/>
                <a:cs typeface="Angsana New" panose="02020603050405020304" pitchFamily="18" charset="-34"/>
              </a:rPr>
              <a:t>the advancement of Technology it is evident that Mathematics, Applied Mathematics and Problem Solving are becoming more and more essential to a child’s education.  </a:t>
            </a:r>
          </a:p>
          <a:p>
            <a:pPr marL="0" indent="0" eaLnBrk="1" hangingPunct="1">
              <a:lnSpc>
                <a:spcPct val="100000"/>
              </a:lnSpc>
              <a:spcBef>
                <a:spcPct val="0"/>
              </a:spcBef>
              <a:buFont typeface="Arial" pitchFamily="34" charset="0"/>
              <a:buNone/>
            </a:pPr>
            <a:r>
              <a:rPr lang="en-US" altLang="zh-TW" sz="1400" dirty="0" smtClean="0">
                <a:solidFill>
                  <a:schemeClr val="tx2"/>
                </a:solidFill>
                <a:latin typeface="Arial Narrow" panose="020B0606020202030204" pitchFamily="34" charset="0"/>
                <a:cs typeface="Angsana New" panose="02020603050405020304" pitchFamily="18" charset="-34"/>
              </a:rPr>
              <a:t>   </a:t>
            </a:r>
          </a:p>
          <a:p>
            <a:pPr marL="0" indent="0" eaLnBrk="1" hangingPunct="1">
              <a:lnSpc>
                <a:spcPct val="100000"/>
              </a:lnSpc>
              <a:spcBef>
                <a:spcPct val="0"/>
              </a:spcBef>
              <a:buFont typeface="Arial" pitchFamily="34" charset="0"/>
              <a:buNone/>
            </a:pPr>
            <a:r>
              <a:rPr lang="en-US" altLang="th-TH" sz="3200" dirty="0" smtClean="0">
                <a:solidFill>
                  <a:schemeClr val="tx2"/>
                </a:solidFill>
                <a:latin typeface="Arial Narrow" panose="020B0606020202030204" pitchFamily="34" charset="0"/>
                <a:cs typeface="Angsana New" panose="02020603050405020304" pitchFamily="18" charset="-34"/>
              </a:rPr>
              <a:t>	</a:t>
            </a:r>
            <a:r>
              <a:rPr lang="th-TH" altLang="th-TH" sz="3200" dirty="0" smtClean="0">
                <a:solidFill>
                  <a:schemeClr val="tx2"/>
                </a:solidFill>
                <a:latin typeface="Arial Narrow" panose="020B0606020202030204" pitchFamily="34" charset="0"/>
                <a:cs typeface="Angsana New" panose="02020603050405020304" pitchFamily="18" charset="-34"/>
              </a:rPr>
              <a:t>ด้วย</a:t>
            </a:r>
            <a:r>
              <a:rPr lang="th-TH" altLang="th-TH" sz="3200" dirty="0" smtClean="0">
                <a:solidFill>
                  <a:schemeClr val="tx2"/>
                </a:solidFill>
                <a:latin typeface="Arial Narrow" panose="020B0606020202030204" pitchFamily="34" charset="0"/>
                <a:cs typeface="Angsana New" panose="02020603050405020304" pitchFamily="18" charset="-34"/>
              </a:rPr>
              <a:t>การพัฒนาการทางด้านเทคโนโลยีต่างๆ ถือเป็นสิ่งที่ชัดเจนว่าการประยุกต์ใช้หลักการคณิตศาสตร์และการใช้หลักการแก้ปัญหากลายเป็นสิ่งจำเป็นมากในการเรียนรู้ของเด็ก</a:t>
            </a:r>
            <a:endParaRPr lang="en-US" altLang="th-TH" sz="32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endParaRPr altLang="en-US" sz="2800" dirty="0" smtClean="0">
              <a:solidFill>
                <a:srgbClr val="0000FF"/>
              </a:solidFill>
              <a:latin typeface="Arial Narrow" panose="020B0606020202030204" pitchFamily="34" charset="0"/>
              <a:cs typeface="Angsana New" panose="02020603050405020304" pitchFamily="18" charset="-34"/>
            </a:endParaRPr>
          </a:p>
        </p:txBody>
      </p:sp>
      <p:pic>
        <p:nvPicPr>
          <p:cNvPr id="12291" name="Picture 5" descr="l DSC_0259 (50)"/>
          <p:cNvPicPr>
            <a:picLocks noChangeAspect="1" noChangeArrowheads="1"/>
          </p:cNvPicPr>
          <p:nvPr/>
        </p:nvPicPr>
        <p:blipFill>
          <a:blip r:embed="rId2" cstate="print"/>
          <a:srcRect t="27461"/>
          <a:stretch>
            <a:fillRect/>
          </a:stretch>
        </p:blipFill>
        <p:spPr bwMode="auto">
          <a:xfrm>
            <a:off x="924718" y="3507475"/>
            <a:ext cx="7459663" cy="2798763"/>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body" idx="4294967295"/>
          </p:nvPr>
        </p:nvSpPr>
        <p:spPr>
          <a:xfrm>
            <a:off x="450850" y="488310"/>
            <a:ext cx="8407400" cy="4097337"/>
          </a:xfrm>
        </p:spPr>
        <p:txBody>
          <a:bodyPr/>
          <a:lstStyle/>
          <a:p>
            <a:pPr marL="0" indent="0" eaLnBrk="1" hangingPunct="1">
              <a:lnSpc>
                <a:spcPct val="100000"/>
              </a:lnSpc>
              <a:spcBef>
                <a:spcPct val="0"/>
              </a:spcBef>
              <a:buFont typeface="Arial" pitchFamily="34" charset="0"/>
              <a:buNone/>
            </a:pPr>
            <a:r>
              <a:rPr lang="en-US" altLang="zh-TW" sz="2600" dirty="0" smtClean="0">
                <a:solidFill>
                  <a:srgbClr val="0000FF"/>
                </a:solidFill>
                <a:latin typeface="Arial Narrow" panose="020B0606020202030204" pitchFamily="34" charset="0"/>
                <a:cs typeface="Angsana New" panose="02020603050405020304" pitchFamily="18" charset="-34"/>
              </a:rPr>
              <a:t>	Competitions </a:t>
            </a:r>
            <a:r>
              <a:rPr lang="en-US" altLang="zh-TW" sz="2600" dirty="0" smtClean="0">
                <a:solidFill>
                  <a:srgbClr val="0000FF"/>
                </a:solidFill>
                <a:latin typeface="Arial Narrow" panose="020B0606020202030204" pitchFamily="34" charset="0"/>
                <a:cs typeface="Angsana New" panose="02020603050405020304" pitchFamily="18" charset="-34"/>
              </a:rPr>
              <a:t>such as this serve to create an awareness of Mathematics and of the importance of being able to take the skills learnt in school, understand them clearly and apply them to solving problems that reach beyond the curriculum. </a:t>
            </a:r>
          </a:p>
          <a:p>
            <a:pPr marL="0" indent="0" eaLnBrk="1" hangingPunct="1">
              <a:lnSpc>
                <a:spcPct val="100000"/>
              </a:lnSpc>
              <a:spcBef>
                <a:spcPct val="0"/>
              </a:spcBef>
              <a:buFont typeface="Arial" pitchFamily="34" charset="0"/>
              <a:buNone/>
            </a:pPr>
            <a:r>
              <a:rPr lang="en-US" altLang="zh-TW" sz="1200" dirty="0" smtClean="0">
                <a:solidFill>
                  <a:srgbClr val="0000FF"/>
                </a:solidFill>
                <a:latin typeface="Arial Narrow" panose="020B0606020202030204" pitchFamily="34" charset="0"/>
                <a:cs typeface="Angsana New" panose="02020603050405020304" pitchFamily="18" charset="-34"/>
              </a:rPr>
              <a:t>   </a:t>
            </a:r>
          </a:p>
          <a:p>
            <a:pPr marL="0" indent="0" eaLnBrk="1" hangingPunct="1">
              <a:lnSpc>
                <a:spcPct val="100000"/>
              </a:lnSpc>
              <a:spcBef>
                <a:spcPct val="0"/>
              </a:spcBef>
              <a:buFont typeface="Arial" pitchFamily="34" charset="0"/>
              <a:buNone/>
            </a:pPr>
            <a:r>
              <a:rPr lang="en-US" altLang="th-TH" sz="3100" dirty="0" smtClean="0">
                <a:solidFill>
                  <a:schemeClr val="tx2"/>
                </a:solidFill>
                <a:latin typeface="Arial Narrow" panose="020B0606020202030204" pitchFamily="34" charset="0"/>
                <a:cs typeface="Angsana New" panose="02020603050405020304" pitchFamily="18" charset="-34"/>
              </a:rPr>
              <a:t>	</a:t>
            </a:r>
            <a:r>
              <a:rPr lang="th-TH" altLang="th-TH" sz="3100" dirty="0" smtClean="0">
                <a:solidFill>
                  <a:schemeClr val="tx2"/>
                </a:solidFill>
                <a:latin typeface="Arial Narrow" panose="020B0606020202030204" pitchFamily="34" charset="0"/>
                <a:cs typeface="Angsana New" panose="02020603050405020304" pitchFamily="18" charset="-34"/>
              </a:rPr>
              <a:t>การ</a:t>
            </a:r>
            <a:r>
              <a:rPr lang="th-TH" altLang="th-TH" sz="3100" dirty="0" smtClean="0">
                <a:solidFill>
                  <a:schemeClr val="tx2"/>
                </a:solidFill>
                <a:latin typeface="Arial Narrow" panose="020B0606020202030204" pitchFamily="34" charset="0"/>
                <a:cs typeface="Angsana New" panose="02020603050405020304" pitchFamily="18" charset="-34"/>
              </a:rPr>
              <a:t>แข่งขันคณิตศาสตร์เช่นนี้จะทำให้เกิดความตระหนักถึงความสำคัญของคณิตศาสตร์และสิ่งที่สำคัญที่สุดคือการนำทักษะในการเรียนรู้ต่างๆ ไปใช้ในโรงเรียน สร้างความเข้าใจพวกเขาให้มาก</a:t>
            </a:r>
            <a:r>
              <a:rPr lang="th-TH" altLang="th-TH" sz="3100" dirty="0" smtClean="0">
                <a:solidFill>
                  <a:schemeClr val="tx2"/>
                </a:solidFill>
                <a:latin typeface="Arial Narrow" panose="020B0606020202030204" pitchFamily="34" charset="0"/>
                <a:cs typeface="Angsana New" panose="02020603050405020304" pitchFamily="18" charset="-34"/>
              </a:rPr>
              <a:t>ขึ้น</a:t>
            </a:r>
            <a:r>
              <a:rPr lang="en-US" altLang="th-TH" sz="3100" dirty="0" smtClean="0">
                <a:solidFill>
                  <a:schemeClr val="tx2"/>
                </a:solidFill>
                <a:latin typeface="Arial Narrow" panose="020B0606020202030204" pitchFamily="34" charset="0"/>
                <a:cs typeface="Angsana New" panose="02020603050405020304" pitchFamily="18" charset="-34"/>
              </a:rPr>
              <a:t> </a:t>
            </a:r>
            <a:r>
              <a:rPr lang="th-TH" altLang="th-TH" sz="3100" dirty="0" smtClean="0">
                <a:solidFill>
                  <a:schemeClr val="tx2"/>
                </a:solidFill>
                <a:latin typeface="Arial Narrow" panose="020B0606020202030204" pitchFamily="34" charset="0"/>
                <a:cs typeface="Angsana New" panose="02020603050405020304" pitchFamily="18" charset="-34"/>
              </a:rPr>
              <a:t>ชัดเจนและ</a:t>
            </a:r>
            <a:r>
              <a:rPr lang="th-TH" altLang="th-TH" sz="3100" dirty="0" smtClean="0">
                <a:solidFill>
                  <a:schemeClr val="tx2"/>
                </a:solidFill>
                <a:latin typeface="Arial Narrow" panose="020B0606020202030204" pitchFamily="34" charset="0"/>
                <a:cs typeface="Angsana New" panose="02020603050405020304" pitchFamily="18" charset="-34"/>
              </a:rPr>
              <a:t>ส่งเสริมให้พวกเขา</a:t>
            </a:r>
            <a:r>
              <a:rPr lang="th-TH" altLang="th-TH" sz="3100" dirty="0" smtClean="0">
                <a:solidFill>
                  <a:schemeClr val="tx2"/>
                </a:solidFill>
                <a:latin typeface="Arial Narrow" panose="020B0606020202030204" pitchFamily="34" charset="0"/>
                <a:cs typeface="Angsana New" panose="02020603050405020304" pitchFamily="18" charset="-34"/>
              </a:rPr>
              <a:t>ได้แก้ปัญหา</a:t>
            </a:r>
            <a:r>
              <a:rPr lang="th-TH" altLang="th-TH" sz="3100" dirty="0" smtClean="0">
                <a:solidFill>
                  <a:schemeClr val="tx2"/>
                </a:solidFill>
                <a:latin typeface="Arial Narrow" panose="020B0606020202030204" pitchFamily="34" charset="0"/>
                <a:cs typeface="Angsana New" panose="02020603050405020304" pitchFamily="18" charset="-34"/>
              </a:rPr>
              <a:t>อย่างมีหลักการซึ่ง</a:t>
            </a:r>
            <a:r>
              <a:rPr lang="th-TH" altLang="th-TH" sz="3100" dirty="0" smtClean="0">
                <a:solidFill>
                  <a:schemeClr val="tx2"/>
                </a:solidFill>
                <a:latin typeface="Arial Narrow" panose="020B0606020202030204" pitchFamily="34" charset="0"/>
                <a:cs typeface="Angsana New" panose="02020603050405020304" pitchFamily="18" charset="-34"/>
              </a:rPr>
              <a:t>เป็น</a:t>
            </a:r>
            <a:endParaRPr lang="en-US" altLang="th-TH" sz="31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r>
              <a:rPr lang="th-TH" altLang="th-TH" sz="3100" dirty="0" smtClean="0">
                <a:solidFill>
                  <a:schemeClr val="tx2"/>
                </a:solidFill>
                <a:latin typeface="Arial Narrow" panose="020B0606020202030204" pitchFamily="34" charset="0"/>
                <a:cs typeface="Angsana New" panose="02020603050405020304" pitchFamily="18" charset="-34"/>
              </a:rPr>
              <a:t>สิ่งที่</a:t>
            </a:r>
            <a:r>
              <a:rPr lang="th-TH" altLang="en-US" sz="3100" dirty="0" smtClean="0">
                <a:solidFill>
                  <a:schemeClr val="tx2"/>
                </a:solidFill>
                <a:latin typeface="Arial Narrow" panose="020B0606020202030204" pitchFamily="34" charset="0"/>
                <a:cs typeface="Angsana New" panose="02020603050405020304" pitchFamily="18" charset="-34"/>
              </a:rPr>
              <a:t>นักเรียน</a:t>
            </a:r>
            <a:r>
              <a:rPr lang="th-TH" altLang="en-US" sz="3100" dirty="0" smtClean="0">
                <a:solidFill>
                  <a:schemeClr val="tx2"/>
                </a:solidFill>
                <a:latin typeface="Arial Narrow" panose="020B0606020202030204" pitchFamily="34" charset="0"/>
                <a:cs typeface="Angsana New" panose="02020603050405020304" pitchFamily="18" charset="-34"/>
              </a:rPr>
              <a:t>จะได้เรียนรู้นอกเหนือ</a:t>
            </a:r>
          </a:p>
          <a:p>
            <a:pPr marL="0" indent="0" eaLnBrk="1" hangingPunct="1">
              <a:lnSpc>
                <a:spcPct val="100000"/>
              </a:lnSpc>
              <a:spcBef>
                <a:spcPct val="0"/>
              </a:spcBef>
              <a:buFont typeface="Arial" pitchFamily="34" charset="0"/>
              <a:buNone/>
            </a:pPr>
            <a:r>
              <a:rPr lang="th-TH" altLang="en-US" sz="3100" dirty="0" smtClean="0">
                <a:solidFill>
                  <a:schemeClr val="tx2"/>
                </a:solidFill>
                <a:latin typeface="Arial Narrow" panose="020B0606020202030204" pitchFamily="34" charset="0"/>
                <a:cs typeface="Angsana New" panose="02020603050405020304" pitchFamily="18" charset="-34"/>
              </a:rPr>
              <a:t>จากการเรียนรู้ตามหลักสูตร</a:t>
            </a:r>
            <a:endParaRPr altLang="en-US" sz="3100" dirty="0" smtClean="0">
              <a:solidFill>
                <a:schemeClr val="tx2"/>
              </a:solidFill>
              <a:latin typeface="Arial Narrow" panose="020B0606020202030204" pitchFamily="34" charset="0"/>
              <a:cs typeface="Angsana New" panose="02020603050405020304" pitchFamily="18" charset="-34"/>
            </a:endParaRPr>
          </a:p>
        </p:txBody>
      </p:sp>
      <p:pic>
        <p:nvPicPr>
          <p:cNvPr id="13315" name="Picture 3" descr="g IMG_5787 (12)"/>
          <p:cNvPicPr>
            <a:picLocks noChangeAspect="1" noChangeArrowheads="1"/>
          </p:cNvPicPr>
          <p:nvPr/>
        </p:nvPicPr>
        <p:blipFill>
          <a:blip r:embed="rId2" cstate="print"/>
          <a:srcRect t="7587" b="9219"/>
          <a:stretch>
            <a:fillRect/>
          </a:stretch>
        </p:blipFill>
        <p:spPr bwMode="auto">
          <a:xfrm>
            <a:off x="4248103" y="3838195"/>
            <a:ext cx="4746625" cy="263207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body" idx="4294967295"/>
          </p:nvPr>
        </p:nvSpPr>
        <p:spPr>
          <a:xfrm>
            <a:off x="450850" y="474663"/>
            <a:ext cx="8407400" cy="5697537"/>
          </a:xfrm>
        </p:spPr>
        <p:txBody>
          <a:bodyPr/>
          <a:lstStyle/>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Exposing </a:t>
            </a:r>
            <a:r>
              <a:rPr lang="en-US" altLang="zh-TW" sz="2800" dirty="0" smtClean="0">
                <a:solidFill>
                  <a:srgbClr val="0000FF"/>
                </a:solidFill>
                <a:latin typeface="Arial Narrow" panose="020B0606020202030204" pitchFamily="34" charset="0"/>
                <a:cs typeface="Angsana New" panose="02020603050405020304" pitchFamily="18" charset="-34"/>
              </a:rPr>
              <a:t>children to competition at a young age allows them to grow in confidence and provides them not only with a good grounding for the more senior school competitions and Olympiads such as the annual International Mathematics Olympiad but also with the skills necessary to solve problems quickly and efficiently in a competitive work place environment.  </a:t>
            </a:r>
          </a:p>
          <a:p>
            <a:pPr marL="0" indent="0" eaLnBrk="1" hangingPunct="1">
              <a:lnSpc>
                <a:spcPct val="100000"/>
              </a:lnSpc>
              <a:spcBef>
                <a:spcPct val="0"/>
              </a:spcBef>
              <a:buFont typeface="Arial" pitchFamily="34" charset="0"/>
              <a:buNone/>
            </a:pPr>
            <a:r>
              <a:rPr lang="en-US" altLang="zh-TW" sz="2800" dirty="0" smtClean="0">
                <a:solidFill>
                  <a:srgbClr val="0000FF"/>
                </a:solidFill>
                <a:latin typeface="Arial Narrow" panose="020B0606020202030204" pitchFamily="34" charset="0"/>
                <a:cs typeface="Angsana New" panose="02020603050405020304" pitchFamily="18" charset="-34"/>
              </a:rPr>
              <a:t>   </a:t>
            </a:r>
          </a:p>
          <a:p>
            <a:pPr marL="0" indent="0" eaLnBrk="1" hangingPunct="1">
              <a:lnSpc>
                <a:spcPct val="100000"/>
              </a:lnSpc>
              <a:spcBef>
                <a:spcPct val="0"/>
              </a:spcBef>
              <a:buFont typeface="Arial" pitchFamily="34" charset="0"/>
              <a:buNone/>
            </a:pPr>
            <a:r>
              <a:rPr lang="en-US" altLang="th-TH" sz="2800" dirty="0" smtClean="0">
                <a:solidFill>
                  <a:schemeClr val="tx2"/>
                </a:solidFill>
                <a:latin typeface="Arial Narrow" panose="020B0606020202030204" pitchFamily="34" charset="0"/>
                <a:cs typeface="Angsana New" panose="02020603050405020304" pitchFamily="18" charset="-34"/>
              </a:rPr>
              <a:t>      </a:t>
            </a:r>
            <a:r>
              <a:rPr lang="th-TH" altLang="th-TH" sz="2800" dirty="0" smtClean="0">
                <a:solidFill>
                  <a:schemeClr val="tx2"/>
                </a:solidFill>
                <a:latin typeface="Arial Narrow" panose="020B0606020202030204" pitchFamily="34" charset="0"/>
                <a:cs typeface="Angsana New" panose="02020603050405020304" pitchFamily="18" charset="-34"/>
              </a:rPr>
              <a:t>การ</a:t>
            </a:r>
            <a:r>
              <a:rPr lang="th-TH" altLang="th-TH" sz="2800" dirty="0" smtClean="0">
                <a:solidFill>
                  <a:schemeClr val="tx2"/>
                </a:solidFill>
                <a:latin typeface="Arial Narrow" panose="020B0606020202030204" pitchFamily="34" charset="0"/>
                <a:cs typeface="Angsana New" panose="02020603050405020304" pitchFamily="18" charset="-34"/>
              </a:rPr>
              <a:t>นำนักเรียนเข้าร่วมการแข่งขันตั้งแต่วัยเยาว์สามารถเปิดโอกาสให้พวกเขาได้เติบโตขึ้นด้วยความมั่นใจและการแข่งขันคณิตศาสตร์นานาชาติเช่นนี้ไม่ใช่แค่การเปิดโอกาสให้พวกเขาได้สร้างพื้นฐานเพื่อการแข่งขันในระดับต่อไปเท่านั้น ยังเกี่ยวข้องกับการใช้ทักษะที่จำเป็นในการแก้ปัญหาอย่างรวดเร็วและมีประสิทธิภาพในสภาพแวดล้อมของการแข่งขันอีกด้วย</a:t>
            </a:r>
            <a:endParaRPr lang="en-US" altLang="th-TH" sz="2800" dirty="0" smtClean="0">
              <a:solidFill>
                <a:schemeClr val="tx2"/>
              </a:solidFill>
              <a:latin typeface="Arial Narrow" panose="020B0606020202030204" pitchFamily="34" charset="0"/>
              <a:cs typeface="Angsana New" panose="02020603050405020304" pitchFamily="18" charset="-34"/>
            </a:endParaRPr>
          </a:p>
          <a:p>
            <a:pPr marL="0" indent="0" eaLnBrk="1" hangingPunct="1">
              <a:lnSpc>
                <a:spcPct val="100000"/>
              </a:lnSpc>
              <a:spcBef>
                <a:spcPct val="0"/>
              </a:spcBef>
              <a:buFont typeface="Arial" pitchFamily="34" charset="0"/>
              <a:buNone/>
            </a:pPr>
            <a:endParaRPr altLang="en-US" sz="2800" dirty="0" smtClean="0">
              <a:solidFill>
                <a:srgbClr val="0000FF"/>
              </a:solidFill>
              <a:latin typeface="Arial Narrow" panose="020B0606020202030204" pitchFamily="34" charset="0"/>
              <a:cs typeface="Angsana New" panose="02020603050405020304" pitchFamily="18" charset="-34"/>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非洲大陸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TotalTime>
  <Words>340</Words>
  <Application>Microsoft Office PowerPoint</Application>
  <PresentationFormat>On-screen Show (4:3)</PresentationFormat>
  <Paragraphs>66</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 Unicode MS</vt:lpstr>
      <vt:lpstr>Microsoft JhengHei</vt:lpstr>
      <vt:lpstr>Microsoft JhengHei</vt:lpstr>
      <vt:lpstr>Microsoft JhengHei UI</vt:lpstr>
      <vt:lpstr>Angsana New</vt:lpstr>
      <vt:lpstr>Arial</vt:lpstr>
      <vt:lpstr>Arial Narrow</vt:lpstr>
      <vt:lpstr>Century Gothic</vt:lpstr>
      <vt:lpstr>DilleniaUPC</vt:lpstr>
      <vt:lpstr>Lucida Calligraphy</vt:lpstr>
      <vt:lpstr>PMingLiU</vt:lpstr>
      <vt:lpstr>非洲大陸 16x9</vt:lpstr>
      <vt:lpstr>Greeting   KITTY PHILLIPS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Summer</dc:creator>
  <cp:lastModifiedBy>Chatchai</cp:lastModifiedBy>
  <cp:revision>66</cp:revision>
  <dcterms:created xsi:type="dcterms:W3CDTF">2016-08-08T16:24:00Z</dcterms:created>
  <dcterms:modified xsi:type="dcterms:W3CDTF">2016-08-15T06:48:46Z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